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2" r:id="rId9"/>
    <p:sldId id="261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624" autoAdjust="0"/>
  </p:normalViewPr>
  <p:slideViewPr>
    <p:cSldViewPr>
      <p:cViewPr>
        <p:scale>
          <a:sx n="68" d="100"/>
          <a:sy n="68" d="100"/>
        </p:scale>
        <p:origin x="-142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E12FC9-38AB-43D9-B506-41D1D9C5530D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C91527-7751-47D3-AAA4-A32E502EB8C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38" y="0"/>
            <a:ext cx="909816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14554"/>
            <a:ext cx="7772400" cy="2786082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Нововведения </a:t>
            </a:r>
            <a:r>
              <a:rPr lang="ru-RU" i="1" dirty="0" smtClean="0">
                <a:solidFill>
                  <a:srgbClr val="FF0000"/>
                </a:solidFill>
              </a:rPr>
              <a:t>апреля («Моя школа», Статистика)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2875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(по итогам работы с пользователями)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Новый инструмент (в ЛК ученика)</a:t>
            </a:r>
            <a:endParaRPr lang="ru-RU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000240"/>
            <a:ext cx="7276050" cy="4389437"/>
          </a:xfrm>
        </p:spPr>
      </p:pic>
      <p:sp>
        <p:nvSpPr>
          <p:cNvPr id="5" name="Овал 4"/>
          <p:cNvSpPr/>
          <p:nvPr/>
        </p:nvSpPr>
        <p:spPr>
          <a:xfrm>
            <a:off x="4572000" y="3500438"/>
            <a:ext cx="571504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Новый инструмент (в ЛК ученика)</a:t>
            </a:r>
            <a:endParaRPr lang="ru-RU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569" y="1935163"/>
            <a:ext cx="8030861" cy="4389437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Работа с расписанием</a:t>
            </a:r>
            <a:endParaRPr lang="ru-RU" i="1" dirty="0"/>
          </a:p>
        </p:txBody>
      </p:sp>
      <p:pic>
        <p:nvPicPr>
          <p:cNvPr id="6" name="Содержимое 5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8072494" cy="4786345"/>
          </a:xfrm>
          <a:ln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/>
          <a:lstStyle/>
          <a:p>
            <a:pPr algn="ctr"/>
            <a:r>
              <a:rPr lang="ru-RU" i="1" dirty="0" smtClean="0"/>
              <a:t>Работа с журналом</a:t>
            </a:r>
            <a:endParaRPr lang="ru-RU" i="1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0565" y="1935163"/>
            <a:ext cx="6982869" cy="4389437"/>
          </a:xfrm>
          <a:ln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pPr algn="ctr"/>
            <a:r>
              <a:rPr lang="ru-RU" i="1" dirty="0" smtClean="0"/>
              <a:t>Заполнение полей</a:t>
            </a:r>
            <a:endParaRPr lang="ru-RU" i="1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1438" y="1935163"/>
            <a:ext cx="7121123" cy="4389437"/>
          </a:xfrm>
          <a:ln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6437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/>
          <a:lstStyle/>
          <a:p>
            <a:pPr algn="ctr"/>
            <a:r>
              <a:rPr lang="ru-RU" i="1" dirty="0" smtClean="0"/>
              <a:t>Заполнение полей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dirty="0" smtClean="0"/>
              <a:t>Не менее 5 любых символов</a:t>
            </a:r>
          </a:p>
          <a:p>
            <a:r>
              <a:rPr lang="ru-RU" sz="3600" dirty="0" smtClean="0"/>
              <a:t>Заполнение либо день в день, либо заранее</a:t>
            </a:r>
          </a:p>
          <a:p>
            <a:r>
              <a:rPr lang="ru-RU" sz="3600" dirty="0" smtClean="0"/>
              <a:t>Количество фактических часов должно соответствовать тем, что созданы в расписании.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Статистика по </a:t>
            </a:r>
            <a:r>
              <a:rPr lang="ru-RU" i="1" dirty="0" err="1" smtClean="0"/>
              <a:t>заполняемости</a:t>
            </a:r>
            <a:r>
              <a:rPr lang="ru-RU" i="1" dirty="0" smtClean="0"/>
              <a:t> журналов. Ошибки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357430"/>
            <a:ext cx="8572560" cy="4214842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Поля </a:t>
            </a:r>
            <a:r>
              <a:rPr lang="ru-RU" dirty="0" smtClean="0">
                <a:solidFill>
                  <a:srgbClr val="FF0000"/>
                </a:solidFill>
              </a:rPr>
              <a:t>заполняются «задним» числом. </a:t>
            </a:r>
            <a:r>
              <a:rPr lang="ru-RU" dirty="0" smtClean="0"/>
              <a:t>Система </a:t>
            </a:r>
            <a:r>
              <a:rPr lang="ru-RU" dirty="0" smtClean="0"/>
              <a:t>собирает </a:t>
            </a:r>
            <a:r>
              <a:rPr lang="ru-RU" dirty="0" smtClean="0"/>
              <a:t>данные </a:t>
            </a:r>
            <a:r>
              <a:rPr lang="ru-RU" dirty="0" smtClean="0"/>
              <a:t>не </a:t>
            </a:r>
            <a:r>
              <a:rPr lang="ru-RU" dirty="0" err="1" smtClean="0"/>
              <a:t>понедельно</a:t>
            </a:r>
            <a:r>
              <a:rPr lang="ru-RU" dirty="0" smtClean="0"/>
              <a:t>, а каждый день. </a:t>
            </a:r>
            <a:r>
              <a:rPr lang="ru-RU" dirty="0" smtClean="0"/>
              <a:t>Поэтому если заполнено не в день проведения урока, то данные не попадают в </a:t>
            </a:r>
            <a:r>
              <a:rPr lang="ru-RU" dirty="0" smtClean="0"/>
              <a:t>статистику: 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dirty="0" smtClean="0"/>
              <a:t>«</a:t>
            </a:r>
            <a:r>
              <a:rPr lang="ru-RU" dirty="0" smtClean="0"/>
              <a:t>Уважаемые </a:t>
            </a:r>
            <a:r>
              <a:rPr lang="ru-RU" dirty="0" smtClean="0"/>
              <a:t>педагоги</a:t>
            </a:r>
            <a:r>
              <a:rPr lang="ru-RU" dirty="0" smtClean="0"/>
              <a:t>! </a:t>
            </a:r>
            <a:br>
              <a:rPr lang="ru-RU" dirty="0" smtClean="0"/>
            </a:br>
            <a:r>
              <a:rPr lang="ru-RU" dirty="0" smtClean="0"/>
              <a:t>Заполнение </a:t>
            </a:r>
            <a:r>
              <a:rPr lang="ru-RU" dirty="0" smtClean="0"/>
              <a:t>тем урока и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 должно быть сделано не позднее дня проведения урока, иначе в статистическую отчетность оно не попадет</a:t>
            </a:r>
            <a:r>
              <a:rPr lang="ru-RU" dirty="0" smtClean="0"/>
              <a:t>!»</a:t>
            </a: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Статистика по </a:t>
            </a:r>
            <a:r>
              <a:rPr lang="ru-RU" i="1" dirty="0" err="1" smtClean="0"/>
              <a:t>заполняемости</a:t>
            </a:r>
            <a:r>
              <a:rPr lang="ru-RU" i="1" dirty="0" smtClean="0"/>
              <a:t> журналов.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42915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 Количество </a:t>
            </a:r>
            <a:r>
              <a:rPr lang="ru-RU" dirty="0" smtClean="0">
                <a:solidFill>
                  <a:srgbClr val="FF0000"/>
                </a:solidFill>
              </a:rPr>
              <a:t>уроков больше. </a:t>
            </a:r>
            <a:r>
              <a:rPr lang="ru-RU" dirty="0" smtClean="0"/>
              <a:t>Меняли расписание, удалили лишние, но на момент сбора информации их было больше. Отсюда – процент меньше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876"/>
            <a:ext cx="8215370" cy="3071833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928926" y="4286256"/>
            <a:ext cx="214314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44" y="4286256"/>
            <a:ext cx="214314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Статистика по посещаемости ЭО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4908"/>
          </a:xfrm>
        </p:spPr>
        <p:txBody>
          <a:bodyPr/>
          <a:lstStyle/>
          <a:p>
            <a:r>
              <a:rPr lang="ru-RU" dirty="0" smtClean="0"/>
              <a:t>До сих пор не привели в порядок количество профилей в ОУ. Педагоги уволились, но их не заблокировали (уровень ОУ).</a:t>
            </a:r>
          </a:p>
          <a:p>
            <a:r>
              <a:rPr lang="ru-RU" dirty="0" smtClean="0"/>
              <a:t>Неверно созданы профили учащихся и их родителей (в большинстве случаев с ролью «заместитель») (уровень ОУ).</a:t>
            </a:r>
          </a:p>
          <a:p>
            <a:r>
              <a:rPr lang="ru-RU" dirty="0" smtClean="0"/>
              <a:t>Количество школ в районе, работающих с журналами, меньше (уровень района).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en-US" i="1" dirty="0" err="1" smtClean="0"/>
              <a:t>Sms</a:t>
            </a:r>
            <a:r>
              <a:rPr lang="en-US" i="1" dirty="0" smtClean="0"/>
              <a:t>-</a:t>
            </a:r>
            <a:r>
              <a:rPr lang="ru-RU" i="1" dirty="0" smtClean="0"/>
              <a:t>рассылка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072098"/>
          </a:xfrm>
        </p:spPr>
        <p:txBody>
          <a:bodyPr>
            <a:normAutofit/>
          </a:bodyPr>
          <a:lstStyle/>
          <a:p>
            <a:pPr fontAlgn="t">
              <a:buFontTx/>
              <a:buChar char="-"/>
            </a:pPr>
            <a:r>
              <a:rPr lang="ru-RU" dirty="0" smtClean="0"/>
              <a:t>Добрый </a:t>
            </a:r>
            <a:r>
              <a:rPr lang="ru-RU" dirty="0"/>
              <a:t>вечер! Почему в своём личном кабинете родителя я не могу посмотреть баллы начисленные моему ребёнку за </a:t>
            </a:r>
            <a:r>
              <a:rPr lang="ru-RU" dirty="0" smtClean="0"/>
              <a:t>IT-чемпион?</a:t>
            </a:r>
          </a:p>
          <a:p>
            <a:pPr fontAlgn="t">
              <a:buFontTx/>
              <a:buChar char="-"/>
            </a:pPr>
            <a:r>
              <a:rPr lang="ru-RU" dirty="0"/>
              <a:t>Здравствуйте уважаемые разработчики! Убедительная просьба прекратить рассылку уведомлений об оценках моего ребенка после 22 </a:t>
            </a:r>
            <a:r>
              <a:rPr lang="ru-RU" dirty="0" smtClean="0"/>
              <a:t>часов. Как </a:t>
            </a:r>
            <a:r>
              <a:rPr lang="ru-RU" dirty="0"/>
              <a:t>потом идти после бессонной ночи на работу</a:t>
            </a:r>
            <a:r>
              <a:rPr lang="ru-RU" dirty="0" smtClean="0"/>
              <a:t>???(((</a:t>
            </a:r>
          </a:p>
          <a:p>
            <a:pPr algn="ctr" fontAlgn="t">
              <a:buNone/>
            </a:pPr>
            <a:r>
              <a:rPr lang="ru-RU" dirty="0" smtClean="0"/>
              <a:t>Все вопросы, связанные с разделом, решает </a:t>
            </a:r>
            <a:r>
              <a:rPr lang="ru-RU" dirty="0" err="1" smtClean="0"/>
              <a:t>техподдержка</a:t>
            </a:r>
            <a:r>
              <a:rPr lang="ru-RU" dirty="0" smtClean="0"/>
              <a:t> Портала </a:t>
            </a:r>
            <a:r>
              <a:rPr lang="ru-RU" dirty="0" err="1" smtClean="0"/>
              <a:t>госуслуг</a:t>
            </a:r>
            <a:endParaRPr lang="ru-RU" dirty="0"/>
          </a:p>
          <a:p>
            <a:pPr algn="ctr">
              <a:buNone/>
            </a:pPr>
            <a:r>
              <a:rPr lang="ru-RU" dirty="0" smtClean="0"/>
              <a:t>(843) 5-114-115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235</TotalTime>
  <Words>262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Нововведения апреля («Моя школа», Статистика)</vt:lpstr>
      <vt:lpstr>Работа с расписанием</vt:lpstr>
      <vt:lpstr>Работа с журналом</vt:lpstr>
      <vt:lpstr>Заполнение полей</vt:lpstr>
      <vt:lpstr>Заполнение полей</vt:lpstr>
      <vt:lpstr>Статистика по заполняемости журналов. Ошибки</vt:lpstr>
      <vt:lpstr>Статистика по заполняемости журналов. Ошибки</vt:lpstr>
      <vt:lpstr>Статистика по посещаемости ЭО </vt:lpstr>
      <vt:lpstr>Sms-рассылка</vt:lpstr>
      <vt:lpstr>Новый инструмент (в ЛК ученика)</vt:lpstr>
      <vt:lpstr>Новый инструмент (в ЛК ученика)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Нововведения апреля</dc:title>
  <dc:creator>1</dc:creator>
  <cp:lastModifiedBy>1</cp:lastModifiedBy>
  <cp:revision>24</cp:revision>
  <dcterms:created xsi:type="dcterms:W3CDTF">2013-04-16T10:33:40Z</dcterms:created>
  <dcterms:modified xsi:type="dcterms:W3CDTF">2013-04-17T07:12:10Z</dcterms:modified>
</cp:coreProperties>
</file>