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6" r:id="rId2"/>
    <p:sldId id="265" r:id="rId3"/>
    <p:sldId id="259" r:id="rId4"/>
    <p:sldId id="260" r:id="rId5"/>
    <p:sldId id="267" r:id="rId6"/>
    <p:sldId id="262" r:id="rId7"/>
    <p:sldId id="268" r:id="rId8"/>
    <p:sldId id="269" r:id="rId9"/>
    <p:sldId id="270" r:id="rId10"/>
    <p:sldId id="274" r:id="rId11"/>
    <p:sldId id="271" r:id="rId12"/>
    <p:sldId id="272" r:id="rId13"/>
    <p:sldId id="273" r:id="rId14"/>
    <p:sldId id="264" r:id="rId15"/>
  </p:sldIdLst>
  <p:sldSz cx="9144000" cy="5143500" type="screen16x9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>
        <p:scale>
          <a:sx n="84" d="100"/>
          <a:sy n="84" d="100"/>
        </p:scale>
        <p:origin x="-900" y="-8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2F9938-563F-4057-BF42-D863861DBE6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6882CA-1C5C-44EC-8C08-A802E6CD1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8"/>
            <a:ext cx="757242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Работа с сайтом образовательного учреждения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857502"/>
            <a:ext cx="68580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(Типичные ошибки)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84"/>
            <a:ext cx="8362216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Создание профилей пользователей учреждений НПО и СПО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2940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Создание логинов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642924"/>
            <a:ext cx="7643866" cy="4286280"/>
          </a:xfr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436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Создание логинов</a:t>
            </a:r>
            <a:endParaRPr lang="ru-RU" dirty="0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62"/>
            <a:ext cx="7715304" cy="4200526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3286116" y="2357436"/>
            <a:ext cx="200026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143504" y="3500444"/>
            <a:ext cx="928694" cy="714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Создание логинов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84"/>
            <a:ext cx="7498080" cy="26146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Логины для учеников создавать не надо.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87574"/>
            <a:ext cx="49067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Директор  -  5…………3</a:t>
            </a:r>
          </a:p>
          <a:p>
            <a:r>
              <a:rPr lang="ru-RU" dirty="0" smtClean="0"/>
              <a:t>Заместители директора – 5………….8</a:t>
            </a:r>
          </a:p>
          <a:p>
            <a:r>
              <a:rPr lang="ru-RU" dirty="0" smtClean="0"/>
              <a:t>Педагоги – 5…………….5 (учитель-предметник)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mtClean="0"/>
              <a:t>Удачи!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72"/>
            <a:ext cx="7719274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Раздел «Педагогический коллектив»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90"/>
            <a:ext cx="7498080" cy="35433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разделе должны быть 3 (4) основные вершины: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Директор (персона)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Заместители директора (список персон)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Преподаватели (список вершин)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(Сотрудники)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разделом «Новости»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26" t="11719" r="10110" b="6250"/>
          <a:stretch>
            <a:fillRect/>
          </a:stretch>
        </p:blipFill>
        <p:spPr bwMode="auto">
          <a:xfrm>
            <a:off x="1357290" y="1571618"/>
            <a:ext cx="7500990" cy="3286148"/>
          </a:xfrm>
          <a:prstGeom prst="rect">
            <a:avLst/>
          </a:prstGeom>
          <a:noFill/>
          <a:ln w="9525" cmpd="dbl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214942" y="2071684"/>
            <a:ext cx="114300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Неправильно!!!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508" b="11111"/>
          <a:stretch>
            <a:fillRect/>
          </a:stretch>
        </p:blipFill>
        <p:spPr bwMode="auto">
          <a:xfrm>
            <a:off x="1214414" y="1071552"/>
            <a:ext cx="7715304" cy="35719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3286130"/>
            <a:ext cx="5715040" cy="1071570"/>
          </a:xfrm>
          <a:prstGeom prst="rect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Неправильно!!!</a:t>
            </a:r>
            <a:endParaRPr lang="ru-RU" dirty="0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/>
          <a:srcRect t="2222"/>
          <a:stretch>
            <a:fillRect/>
          </a:stretch>
        </p:blipFill>
        <p:spPr>
          <a:xfrm>
            <a:off x="1000100" y="1357304"/>
            <a:ext cx="8143900" cy="3143272"/>
          </a:xfr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357290" y="4214824"/>
            <a:ext cx="135732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34"/>
            <a:ext cx="771530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Раздел «Подача заявления на прием в учреждение»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57304"/>
            <a:ext cx="7498080" cy="35004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сих пор многие учреждения </a:t>
            </a:r>
          </a:p>
          <a:p>
            <a:pPr>
              <a:buNone/>
            </a:pPr>
            <a:r>
              <a:rPr lang="ru-RU" dirty="0" smtClean="0"/>
              <a:t>1. Неверно назвали вершину. У многих она называется «Прием в техникум».</a:t>
            </a:r>
          </a:p>
          <a:p>
            <a:pPr>
              <a:buNone/>
            </a:pPr>
            <a:r>
              <a:rPr lang="ru-RU" dirty="0" smtClean="0"/>
              <a:t>2. Выбирают </a:t>
            </a:r>
            <a:r>
              <a:rPr lang="ru-RU" i="1" dirty="0" smtClean="0">
                <a:solidFill>
                  <a:srgbClr val="FF0000"/>
                </a:solidFill>
              </a:rPr>
              <a:t>неверный</a:t>
            </a:r>
            <a:r>
              <a:rPr lang="ru-RU" dirty="0" smtClean="0"/>
              <a:t> тип вершины «Простая страница».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978"/>
            <a:ext cx="7498080" cy="8655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Редактирование наименования ОУ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8"/>
            <a:ext cx="7576398" cy="3471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Вносить изменения необходимо с помощью 2 инструментов в строке с названием ОУ: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ru-RU" dirty="0" smtClean="0"/>
              <a:t>Через «карандаш» (Редактировать);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ru-RU" dirty="0" smtClean="0"/>
              <a:t>Через «лупу» (Редактировать элемент).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6512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текстом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857238"/>
            <a:ext cx="7715304" cy="4143404"/>
          </a:xfr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3000364" y="1500180"/>
            <a:ext cx="571504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6512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текстом</a:t>
            </a:r>
            <a:endParaRPr lang="ru-RU" dirty="0"/>
          </a:p>
        </p:txBody>
      </p:sp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57239"/>
            <a:ext cx="7786742" cy="4071966"/>
          </a:xfr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a7b277258b046049387566abfedbd43aeeba3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494</TotalTime>
  <Words>145</Words>
  <Application>Microsoft Office PowerPoint</Application>
  <PresentationFormat>Экран (16:9)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Работа с сайтом образовательного учреждения</vt:lpstr>
      <vt:lpstr>Раздел «Педагогический коллектив»</vt:lpstr>
      <vt:lpstr>Работа с разделом «Новости»</vt:lpstr>
      <vt:lpstr>Неправильно!!!</vt:lpstr>
      <vt:lpstr>Неправильно!!!</vt:lpstr>
      <vt:lpstr>Раздел «Подача заявления на прием в учреждение»</vt:lpstr>
      <vt:lpstr>Редактирование наименования ОУ</vt:lpstr>
      <vt:lpstr>Работа с текстом</vt:lpstr>
      <vt:lpstr>Работа с текстом</vt:lpstr>
      <vt:lpstr>Презентация PowerPoint</vt:lpstr>
      <vt:lpstr>Создание логинов</vt:lpstr>
      <vt:lpstr>Создание логинов</vt:lpstr>
      <vt:lpstr>Создание логинов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вершиной Фотогалерея</dc:title>
  <dc:creator>1</dc:creator>
  <cp:lastModifiedBy>Airat Yusupov</cp:lastModifiedBy>
  <cp:revision>54</cp:revision>
  <dcterms:created xsi:type="dcterms:W3CDTF">2012-03-13T13:35:12Z</dcterms:created>
  <dcterms:modified xsi:type="dcterms:W3CDTF">2013-02-04T07:02:34Z</dcterms:modified>
</cp:coreProperties>
</file>