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66" r:id="rId2"/>
    <p:sldId id="265" r:id="rId3"/>
    <p:sldId id="259" r:id="rId4"/>
    <p:sldId id="260" r:id="rId5"/>
    <p:sldId id="267" r:id="rId6"/>
    <p:sldId id="262" r:id="rId7"/>
    <p:sldId id="268" r:id="rId8"/>
    <p:sldId id="269" r:id="rId9"/>
    <p:sldId id="270" r:id="rId10"/>
    <p:sldId id="274" r:id="rId11"/>
    <p:sldId id="271" r:id="rId12"/>
    <p:sldId id="272" r:id="rId13"/>
    <p:sldId id="273" r:id="rId14"/>
    <p:sldId id="264" r:id="rId15"/>
  </p:sldIdLst>
  <p:sldSz cx="9144000" cy="5143500" type="screen16x9"/>
  <p:notesSz cx="6858000" cy="9144000"/>
  <p:custDataLst>
    <p:tags r:id="rId1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88" autoAdjust="0"/>
    <p:restoredTop sz="94660"/>
  </p:normalViewPr>
  <p:slideViewPr>
    <p:cSldViewPr>
      <p:cViewPr>
        <p:scale>
          <a:sx n="84" d="100"/>
          <a:sy n="84" d="100"/>
        </p:scale>
        <p:origin x="-900" y="-87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269923"/>
            <a:ext cx="7406640" cy="1104138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387548"/>
            <a:ext cx="7406640" cy="131445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2F9938-563F-4057-BF42-D863861DBE6E}" type="datetimeFigureOut">
              <a:rPr lang="ru-RU" smtClean="0"/>
              <a:pPr/>
              <a:t>04.02.2013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6882CA-1C5C-44EC-8C08-A802E6CD134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060352"/>
            <a:ext cx="210312" cy="157734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008762"/>
            <a:ext cx="64008" cy="48006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2F9938-563F-4057-BF42-D863861DBE6E}" type="datetimeFigureOut">
              <a:rPr lang="ru-RU" smtClean="0"/>
              <a:pPr/>
              <a:t>04.02.2013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6882CA-1C5C-44EC-8C08-A802E6CD13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41"/>
            <a:ext cx="6858000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1950244"/>
            <a:ext cx="6400800" cy="17145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800100"/>
            <a:ext cx="6400800" cy="1132284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2F9938-563F-4057-BF42-D863861DBE6E}" type="datetimeFigureOut">
              <a:rPr lang="ru-RU" smtClean="0"/>
              <a:pPr/>
              <a:t>04.02.2013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6882CA-1C5C-44EC-8C08-A802E6CD134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110992"/>
            <a:ext cx="210312" cy="157734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059403"/>
            <a:ext cx="64008" cy="48006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05740"/>
            <a:ext cx="7498080" cy="85725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143000"/>
            <a:ext cx="3657600" cy="34975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143000"/>
            <a:ext cx="3657600" cy="34975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2F9938-563F-4057-BF42-D863861DBE6E}" type="datetimeFigureOut">
              <a:rPr lang="ru-RU" smtClean="0"/>
              <a:pPr/>
              <a:t>04.02.2013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6882CA-1C5C-44EC-8C08-A802E6CD13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70252"/>
            <a:ext cx="8229600" cy="85725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246209"/>
            <a:ext cx="4023360" cy="48006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246209"/>
            <a:ext cx="4023360" cy="48006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727002"/>
            <a:ext cx="4023360" cy="30861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727002"/>
            <a:ext cx="4023360" cy="30861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2F9938-563F-4057-BF42-D863861DBE6E}" type="datetimeFigureOut">
              <a:rPr lang="ru-RU" smtClean="0"/>
              <a:pPr/>
              <a:t>04.02.2013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6882CA-1C5C-44EC-8C08-A802E6CD13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05740"/>
            <a:ext cx="7498080" cy="85725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2F9938-563F-4057-BF42-D863861DBE6E}" type="datetimeFigureOut">
              <a:rPr lang="ru-RU" smtClean="0"/>
              <a:pPr/>
              <a:t>04.02.2013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6882CA-1C5C-44EC-8C08-A802E6CD13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51435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2F9938-563F-4057-BF42-D863861DBE6E}" type="datetimeFigureOut">
              <a:rPr lang="ru-RU" smtClean="0"/>
              <a:pPr/>
              <a:t>04.02.2013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6882CA-1C5C-44EC-8C08-A802E6CD134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41"/>
            <a:ext cx="73152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2583"/>
            <a:ext cx="3810000" cy="871538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055223"/>
            <a:ext cx="3810000" cy="523875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153400" cy="299442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2F9938-563F-4057-BF42-D863861DBE6E}" type="datetimeFigureOut">
              <a:rPr lang="ru-RU" smtClean="0"/>
              <a:pPr/>
              <a:t>04.02.2013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6882CA-1C5C-44EC-8C08-A802E6CD13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800100"/>
            <a:ext cx="2743200" cy="14859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2F9938-563F-4057-BF42-D863861DBE6E}" type="datetimeFigureOut">
              <a:rPr lang="ru-RU" smtClean="0"/>
              <a:pPr/>
              <a:t>04.02.2013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6882CA-1C5C-44EC-8C08-A802E6CD134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800100"/>
            <a:ext cx="4572000" cy="3429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857253"/>
            <a:ext cx="4419600" cy="2635898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715756"/>
            <a:ext cx="685800" cy="153233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702589"/>
            <a:ext cx="649224" cy="153233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3600450"/>
            <a:ext cx="4419600" cy="5715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2F9938-563F-4057-BF42-D863861DBE6E}" type="datetimeFigureOut">
              <a:rPr lang="ru-RU" smtClean="0"/>
              <a:pPr/>
              <a:t>04.02.2013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6882CA-1C5C-44EC-8C08-A802E6CD13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05980"/>
            <a:ext cx="1828800" cy="4388644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05980"/>
            <a:ext cx="5562600" cy="438864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52F9938-563F-4057-BF42-D863861DBE6E}" type="datetimeFigureOut">
              <a:rPr lang="ru-RU" smtClean="0"/>
              <a:pPr/>
              <a:t>04.02.2013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D6882CA-1C5C-44EC-8C08-A802E6CD13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611941"/>
            <a:ext cx="1638887" cy="1229165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7" y="15827"/>
            <a:ext cx="1702191" cy="1276643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2" y="791308"/>
            <a:ext cx="1125717" cy="826968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4" y="-41"/>
            <a:ext cx="8131127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05979"/>
            <a:ext cx="7498080" cy="85725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085850"/>
            <a:ext cx="7498080" cy="360045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4729162"/>
            <a:ext cx="2133600" cy="357188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52F9938-563F-4057-BF42-D863861DBE6E}" type="datetimeFigureOut">
              <a:rPr lang="ru-RU" smtClean="0"/>
              <a:pPr/>
              <a:t>04.02.2013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4729162"/>
            <a:ext cx="2895600" cy="357188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4729162"/>
            <a:ext cx="457200" cy="357188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D6882CA-1C5C-44EC-8C08-A802E6CD134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41"/>
            <a:ext cx="73152" cy="514354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857238"/>
            <a:ext cx="7572428" cy="171451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Работа с сайтом образовательного учреждения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9200" y="2857502"/>
            <a:ext cx="6858000" cy="642942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(Типичные ошибки)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357172"/>
            <a:ext cx="7719274" cy="35719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Раздел «Педагогический коллектив»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142990"/>
            <a:ext cx="7498080" cy="354331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В разделе должны быть 3 (4) основные вершины: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Директор (персона)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Заместители директора (список персон)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 Преподаватели (список вершин)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(Сотрудники)</a:t>
            </a:r>
          </a:p>
          <a:p>
            <a:pPr>
              <a:buFont typeface="Wingdings" pitchFamily="2" charset="2"/>
              <a:buChar char="Ø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Работа с разделом «Новости»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Правильно!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9926" t="11719" r="10110" b="6250"/>
          <a:stretch>
            <a:fillRect/>
          </a:stretch>
        </p:blipFill>
        <p:spPr bwMode="auto">
          <a:xfrm>
            <a:off x="1357290" y="1571618"/>
            <a:ext cx="7500990" cy="3286148"/>
          </a:xfrm>
          <a:prstGeom prst="rect">
            <a:avLst/>
          </a:prstGeom>
          <a:noFill/>
          <a:ln w="9525" cmpd="dbl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5" name="Овал 4"/>
          <p:cNvSpPr/>
          <p:nvPr/>
        </p:nvSpPr>
        <p:spPr>
          <a:xfrm>
            <a:off x="5214942" y="2071684"/>
            <a:ext cx="1143008" cy="3571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Неправильно!!!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11508" b="11111"/>
          <a:stretch>
            <a:fillRect/>
          </a:stretch>
        </p:blipFill>
        <p:spPr bwMode="auto">
          <a:xfrm>
            <a:off x="1214414" y="1071552"/>
            <a:ext cx="7715304" cy="3571900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2143108" y="3286130"/>
            <a:ext cx="5715040" cy="1071570"/>
          </a:xfrm>
          <a:prstGeom prst="rect">
            <a:avLst/>
          </a:prstGeom>
          <a:solidFill>
            <a:schemeClr val="accent3">
              <a:lumMod val="20000"/>
              <a:lumOff val="80000"/>
              <a:alpha val="48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Неправильно!!!</a:t>
            </a:r>
            <a:endParaRPr lang="ru-RU" dirty="0"/>
          </a:p>
        </p:txBody>
      </p:sp>
      <p:pic>
        <p:nvPicPr>
          <p:cNvPr id="4" name="Содержимое 3" descr="03.jpg"/>
          <p:cNvPicPr>
            <a:picLocks noGrp="1" noChangeAspect="1"/>
          </p:cNvPicPr>
          <p:nvPr>
            <p:ph idx="1"/>
          </p:nvPr>
        </p:nvPicPr>
        <p:blipFill>
          <a:blip r:embed="rId2"/>
          <a:srcRect t="2222"/>
          <a:stretch>
            <a:fillRect/>
          </a:stretch>
        </p:blipFill>
        <p:spPr>
          <a:xfrm>
            <a:off x="1000100" y="1357304"/>
            <a:ext cx="8143900" cy="3143272"/>
          </a:xfrm>
          <a:ln w="12700">
            <a:solidFill>
              <a:schemeClr val="bg1">
                <a:lumMod val="65000"/>
              </a:schemeClr>
            </a:solidFill>
          </a:ln>
        </p:spPr>
      </p:pic>
      <p:sp>
        <p:nvSpPr>
          <p:cNvPr id="5" name="Овал 4"/>
          <p:cNvSpPr/>
          <p:nvPr/>
        </p:nvSpPr>
        <p:spPr>
          <a:xfrm>
            <a:off x="1357290" y="4214824"/>
            <a:ext cx="1357322" cy="35719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85734"/>
            <a:ext cx="7715304" cy="114300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Раздел «Подача заявления на прием в учреждение»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357304"/>
            <a:ext cx="7498080" cy="350046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До сих пор многие учреждения </a:t>
            </a:r>
          </a:p>
          <a:p>
            <a:pPr>
              <a:buNone/>
            </a:pPr>
            <a:r>
              <a:rPr lang="ru-RU" dirty="0" smtClean="0"/>
              <a:t>1. Неверно назвали вершину. У многих она называется «Прием в техникум».</a:t>
            </a:r>
          </a:p>
          <a:p>
            <a:pPr>
              <a:buNone/>
            </a:pPr>
            <a:r>
              <a:rPr lang="ru-RU" dirty="0" smtClean="0"/>
              <a:t>2. Выбирают </a:t>
            </a:r>
            <a:r>
              <a:rPr lang="ru-RU" i="1" dirty="0" smtClean="0">
                <a:solidFill>
                  <a:srgbClr val="FF0000"/>
                </a:solidFill>
              </a:rPr>
              <a:t>неверный</a:t>
            </a:r>
            <a:r>
              <a:rPr lang="ru-RU" dirty="0" smtClean="0"/>
              <a:t> тип вершины «Простая страница».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05978"/>
            <a:ext cx="7498080" cy="86557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Редактирование наименования ОУ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1214428"/>
            <a:ext cx="7576398" cy="347187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Вносить изменения необходимо с помощью 2 инструментов в строке с названием ОУ:</a:t>
            </a:r>
          </a:p>
          <a:p>
            <a:pPr marL="596646" indent="-514350">
              <a:buFont typeface="Wingdings" pitchFamily="2" charset="2"/>
              <a:buChar char="Ø"/>
            </a:pPr>
            <a:r>
              <a:rPr lang="ru-RU" dirty="0" smtClean="0"/>
              <a:t>Через «карандаш» (Редактировать);</a:t>
            </a:r>
          </a:p>
          <a:p>
            <a:pPr marL="596646" indent="-514350">
              <a:buFont typeface="Wingdings" pitchFamily="2" charset="2"/>
              <a:buChar char="Ø"/>
            </a:pPr>
            <a:r>
              <a:rPr lang="ru-RU" dirty="0" smtClean="0"/>
              <a:t>Через «лупу» (Редактировать элемент).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05979"/>
            <a:ext cx="7498080" cy="65125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Работа с текстом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" name="Содержимое 5" descr="0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4414" y="857238"/>
            <a:ext cx="7715304" cy="4143404"/>
          </a:xfrm>
          <a:ln>
            <a:solidFill>
              <a:schemeClr val="bg1">
                <a:lumMod val="65000"/>
              </a:schemeClr>
            </a:solidFill>
          </a:ln>
        </p:spPr>
      </p:pic>
      <p:cxnSp>
        <p:nvCxnSpPr>
          <p:cNvPr id="8" name="Прямая со стрелкой 7"/>
          <p:cNvCxnSpPr/>
          <p:nvPr/>
        </p:nvCxnSpPr>
        <p:spPr>
          <a:xfrm>
            <a:off x="3000364" y="1500180"/>
            <a:ext cx="571504" cy="42862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05979"/>
            <a:ext cx="7498080" cy="65125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Работа с текстом</a:t>
            </a:r>
            <a:endParaRPr lang="ru-RU" dirty="0"/>
          </a:p>
        </p:txBody>
      </p:sp>
      <p:pic>
        <p:nvPicPr>
          <p:cNvPr id="4" name="Содержимое 3" descr="0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2976" y="857239"/>
            <a:ext cx="7786742" cy="4071966"/>
          </a:xfrm>
          <a:ln>
            <a:solidFill>
              <a:schemeClr val="bg1">
                <a:lumMod val="6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08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2071684"/>
            <a:ext cx="8362216" cy="178595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Создание профилей пользователей учреждений НПО и СПО</a:t>
            </a:r>
            <a:endParaRPr lang="ru-RU" sz="36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05979"/>
            <a:ext cx="7498080" cy="29406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Создание логинов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" name="Содержимое 5" descr="0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4414" y="642924"/>
            <a:ext cx="7643866" cy="4286280"/>
          </a:xfrm>
          <a:ln>
            <a:solidFill>
              <a:schemeClr val="bg1">
                <a:lumMod val="6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05979"/>
            <a:ext cx="7498080" cy="43694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Создание логинов</a:t>
            </a:r>
            <a:endParaRPr lang="ru-RU" dirty="0"/>
          </a:p>
        </p:txBody>
      </p:sp>
      <p:pic>
        <p:nvPicPr>
          <p:cNvPr id="4" name="Содержимое 3" descr="0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5852" y="714362"/>
            <a:ext cx="7715304" cy="4200526"/>
          </a:xfr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" name="Овал 4"/>
          <p:cNvSpPr/>
          <p:nvPr/>
        </p:nvSpPr>
        <p:spPr>
          <a:xfrm>
            <a:off x="3286116" y="2357436"/>
            <a:ext cx="2000264" cy="5000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лево 5"/>
          <p:cNvSpPr/>
          <p:nvPr/>
        </p:nvSpPr>
        <p:spPr>
          <a:xfrm>
            <a:off x="5143504" y="3500444"/>
            <a:ext cx="928694" cy="7143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Создание логинов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2071684"/>
            <a:ext cx="7498080" cy="2614616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Логины для учеников создавать не надо.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987574"/>
            <a:ext cx="490672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Директор  -  5…………3</a:t>
            </a:r>
          </a:p>
          <a:p>
            <a:r>
              <a:rPr lang="ru-RU" dirty="0" smtClean="0"/>
              <a:t>Заместители директора – 5………….8</a:t>
            </a:r>
          </a:p>
          <a:p>
            <a:r>
              <a:rPr lang="ru-RU" dirty="0" smtClean="0"/>
              <a:t>Педагоги – 5…………….5 (учитель-предметник)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smtClean="0"/>
              <a:t>Удачи!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8a7b277258b046049387566abfedbd43aeeba3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494</TotalTime>
  <Words>145</Words>
  <Application>Microsoft Office PowerPoint</Application>
  <PresentationFormat>Экран (16:9)</PresentationFormat>
  <Paragraphs>33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Солнцестояние</vt:lpstr>
      <vt:lpstr>Работа с сайтом образовательного учреждения</vt:lpstr>
      <vt:lpstr>Раздел «Педагогический коллектив»</vt:lpstr>
      <vt:lpstr>Работа с разделом «Новости»</vt:lpstr>
      <vt:lpstr>Неправильно!!!</vt:lpstr>
      <vt:lpstr>Неправильно!!!</vt:lpstr>
      <vt:lpstr>Раздел «Подача заявления на прием в учреждение»</vt:lpstr>
      <vt:lpstr>Редактирование наименования ОУ</vt:lpstr>
      <vt:lpstr>Работа с текстом</vt:lpstr>
      <vt:lpstr>Работа с текстом</vt:lpstr>
      <vt:lpstr>Презентация PowerPoint</vt:lpstr>
      <vt:lpstr>Создание логинов</vt:lpstr>
      <vt:lpstr>Создание логинов</vt:lpstr>
      <vt:lpstr>Создание логинов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Работа с вершиной Фотогалерея</dc:title>
  <dc:creator>1</dc:creator>
  <cp:lastModifiedBy>Airat Yusupov</cp:lastModifiedBy>
  <cp:revision>54</cp:revision>
  <dcterms:created xsi:type="dcterms:W3CDTF">2012-03-13T13:35:12Z</dcterms:created>
  <dcterms:modified xsi:type="dcterms:W3CDTF">2013-02-04T07:02:34Z</dcterms:modified>
</cp:coreProperties>
</file>