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7E614-C7A1-4720-9F02-9CE55CE9048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F630B-A6C0-4AEC-B3F9-EC5FB8DE0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39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A0147-705E-4FA6-A998-E8FDB292E5F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485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9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27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75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13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398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79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1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11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57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8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3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D89D5-D0DD-4E09-96E4-3E34BC6E1E8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10098-1480-4EDE-99A0-8F455045B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4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79" y="0"/>
            <a:ext cx="915477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1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Школа – классный руководитель</a:t>
            </a:r>
            <a:endParaRPr lang="ru-RU" sz="3600" b="1" spc="-5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" y="18403"/>
            <a:ext cx="9147301" cy="683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1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3"/>
            <a:ext cx="9144000" cy="690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" y="-20245"/>
            <a:ext cx="9141279" cy="690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63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16"/>
            <a:ext cx="9143999" cy="682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5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59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b98c9871cdc84f65269dfdbc7a9b8dcfaada4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ИМО ГИДЦ по Советскому району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Airat Yusupov</dc:creator>
  <cp:lastModifiedBy>Airat Yusupov</cp:lastModifiedBy>
  <cp:revision>2</cp:revision>
  <dcterms:created xsi:type="dcterms:W3CDTF">2013-02-04T05:34:18Z</dcterms:created>
  <dcterms:modified xsi:type="dcterms:W3CDTF">2013-02-04T05:34:45Z</dcterms:modified>
</cp:coreProperties>
</file>