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47" r:id="rId2"/>
    <p:sldId id="448" r:id="rId3"/>
    <p:sldId id="464" r:id="rId4"/>
    <p:sldId id="449" r:id="rId5"/>
    <p:sldId id="450" r:id="rId6"/>
    <p:sldId id="451" r:id="rId7"/>
    <p:sldId id="452" r:id="rId8"/>
    <p:sldId id="465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BDDD"/>
    <a:srgbClr val="215968"/>
    <a:srgbClr val="6D97C9"/>
    <a:srgbClr val="8FAFD5"/>
    <a:srgbClr val="82A5D0"/>
    <a:srgbClr val="9AB7DA"/>
    <a:srgbClr val="A9C1DF"/>
    <a:srgbClr val="608DC4"/>
    <a:srgbClr val="4F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5" autoAdjust="0"/>
    <p:restoredTop sz="88889" autoAdjust="0"/>
  </p:normalViewPr>
  <p:slideViewPr>
    <p:cSldViewPr>
      <p:cViewPr varScale="1">
        <p:scale>
          <a:sx n="93" d="100"/>
          <a:sy n="93" d="100"/>
        </p:scale>
        <p:origin x="-7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76808-348A-47D3-828E-DED7220E1162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A0147-705E-4FA6-A998-E8FDB292E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7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2859386-FB35-4054-B7C8-B1CE4CDDBA50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DD06AB8-6CFB-4190-B3B4-8839C2241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587" y="1082840"/>
            <a:ext cx="9143999" cy="577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 userDrawn="1"/>
        </p:nvSpPr>
        <p:spPr>
          <a:xfrm>
            <a:off x="1588" y="1015106"/>
            <a:ext cx="9144000" cy="5774267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Описание: Описание: C:\Users\micadmin\AppData\Local\Microsoft\Windows\Temporary Internet Files\Content.Word\etat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6172201"/>
            <a:ext cx="1368151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88641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Школа - директор</a:t>
            </a:r>
            <a:endParaRPr lang="ru-RU" sz="3600" b="1" spc="-5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7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1" y="-1"/>
            <a:ext cx="9154391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158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294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188641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Требования к фотографии</a:t>
            </a:r>
            <a:endParaRPr lang="ru-RU" sz="3600" b="1" spc="-5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888"/>
            <a:ext cx="9143999" cy="2105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52360"/>
            <a:ext cx="5148063" cy="2105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2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" y="0"/>
            <a:ext cx="9130046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17"/>
            <a:ext cx="9168937" cy="6833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28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0" y="29181"/>
            <a:ext cx="9162815" cy="682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3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9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09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98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1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Такие фотографии нам не нужны!</a:t>
            </a:r>
            <a:endParaRPr lang="ru-RU" sz="3600" b="1" spc="-5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9458" name="Picture 2" descr="http://life-star.ru/files/imagecache/scale_photo/bondarchuk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05224"/>
            <a:ext cx="3200400" cy="2400301"/>
          </a:xfrm>
          <a:prstGeom prst="rect">
            <a:avLst/>
          </a:prstGeom>
          <a:noFill/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3.bp.blogspot.com/-RsJUHk-4Eds/TqW2SSLoQ9I/AAAAAAAAEyY/41DgWlwf2b4/s1600/IMG_48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3338271" cy="2503704"/>
          </a:xfrm>
          <a:prstGeom prst="rect">
            <a:avLst/>
          </a:prstGeom>
          <a:noFill/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t1.gstatic.com/images?q=tbn:ANd9GcQOH_6A1Ys_fKk52ownXtivk-Crg7GL0F3VUyFhki8xb2FdI3R32UPgONaEj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18722"/>
            <a:ext cx="2916324" cy="2529722"/>
          </a:xfrm>
          <a:prstGeom prst="rect">
            <a:avLst/>
          </a:prstGeom>
          <a:noFill/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89040"/>
            <a:ext cx="3338805" cy="2532541"/>
          </a:xfrm>
          <a:prstGeom prst="rect">
            <a:avLst/>
          </a:prstGeom>
          <a:noFill/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04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3fcce64aaa090e138b8bde9f3ae67de3d7542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6501</TotalTime>
  <Words>12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Airat Yusupov</cp:lastModifiedBy>
  <cp:revision>186</cp:revision>
  <dcterms:created xsi:type="dcterms:W3CDTF">2011-01-19T10:29:57Z</dcterms:created>
  <dcterms:modified xsi:type="dcterms:W3CDTF">2013-02-04T06:19:58Z</dcterms:modified>
</cp:coreProperties>
</file>