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386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65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98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799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02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78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90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142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05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882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395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3288E-93E9-4AD5-AE24-0DFF0D790340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744E5-D4AD-46F5-91EC-3A4B08441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78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6" y="-2720"/>
            <a:ext cx="9124193" cy="686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188641"/>
            <a:ext cx="9577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УДО - директор</a:t>
            </a:r>
            <a:endParaRPr lang="ru-RU" sz="3600" b="1" spc="-5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44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898" y="0"/>
            <a:ext cx="9165898" cy="687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164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11" y="-1"/>
            <a:ext cx="9157111" cy="686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20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14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477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4" y="16218"/>
            <a:ext cx="9145844" cy="684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621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4bf48fcfcfb314c2b7a87b4c68dfcf861d11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ИМО ГИДЦ по Советскому району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Airat Yusupov</dc:creator>
  <cp:lastModifiedBy>Airat Yusupov</cp:lastModifiedBy>
  <cp:revision>2</cp:revision>
  <dcterms:created xsi:type="dcterms:W3CDTF">2013-02-04T05:33:07Z</dcterms:created>
  <dcterms:modified xsi:type="dcterms:W3CDTF">2013-02-04T05:33:44Z</dcterms:modified>
</cp:coreProperties>
</file>