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6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34559" autoAdjust="0"/>
    <p:restoredTop sz="86323" autoAdjust="0"/>
  </p:normalViewPr>
  <p:slideViewPr>
    <p:cSldViewPr>
      <p:cViewPr varScale="1">
        <p:scale>
          <a:sx n="74" d="100"/>
          <a:sy n="74" d="100"/>
        </p:scale>
        <p:origin x="-190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19.06.2012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19.06.2012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19.06.2012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19.06.2012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0"/>
            <a:ext cx="8784976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66238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ru-RU" dirty="0" smtClean="0"/>
              <a:t>Информатика и ИКТ</a:t>
            </a:r>
            <a:endParaRPr lang="ru-RU" dirty="0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052736"/>
            <a:ext cx="8352928" cy="55446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60229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306" y="259889"/>
            <a:ext cx="8784976" cy="6336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68759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16632"/>
            <a:ext cx="8640960" cy="6624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7541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7" y="116632"/>
            <a:ext cx="8496945" cy="6360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48637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3" y="188640"/>
            <a:ext cx="8352929" cy="6408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554712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9" y="116632"/>
            <a:ext cx="8568952" cy="6360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33001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5" y="188640"/>
            <a:ext cx="8496945" cy="6288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03421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836" y="188640"/>
            <a:ext cx="8464635" cy="6480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59875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Обществознание</a:t>
            </a:r>
            <a:endParaRPr lang="ru-RU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9552" y="1124744"/>
            <a:ext cx="8496944" cy="54726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41223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8229600" cy="810344"/>
          </a:xfrm>
        </p:spPr>
        <p:txBody>
          <a:bodyPr/>
          <a:lstStyle/>
          <a:p>
            <a:r>
              <a:rPr lang="ru-RU" dirty="0" smtClean="0"/>
              <a:t>География</a:t>
            </a:r>
            <a:endParaRPr lang="ru-RU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96752"/>
            <a:ext cx="8640960" cy="5256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26118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5</Words>
  <Application>Microsoft Office PowerPoint</Application>
  <PresentationFormat>Экран (4:3)</PresentationFormat>
  <Paragraphs>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Обществознание</vt:lpstr>
      <vt:lpstr>География</vt:lpstr>
      <vt:lpstr>Информатика и ИКТ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Comp6</dc:creator>
  <cp:lastModifiedBy>Comp6</cp:lastModifiedBy>
  <cp:revision>12</cp:revision>
  <dcterms:created xsi:type="dcterms:W3CDTF">2012-06-19T17:08:29Z</dcterms:created>
  <dcterms:modified xsi:type="dcterms:W3CDTF">2012-06-19T18:43:54Z</dcterms:modified>
</cp:coreProperties>
</file>