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34559" autoAdjust="0"/>
    <p:restoredTop sz="86323" autoAdjust="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8497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62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dirty="0" smtClean="0"/>
              <a:t>Информатика и ИКТ</a:t>
            </a:r>
            <a:endParaRPr lang="ru-RU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052736"/>
            <a:ext cx="8352928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022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306" y="259889"/>
            <a:ext cx="8784976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5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8640960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54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116632"/>
            <a:ext cx="8496945" cy="636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863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188640"/>
            <a:ext cx="8352929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5471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16632"/>
            <a:ext cx="8568952" cy="636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300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188640"/>
            <a:ext cx="8496945" cy="6288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342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836" y="188640"/>
            <a:ext cx="8464635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987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Обществознание</a:t>
            </a:r>
            <a:endParaRPr lang="ru-RU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1124744"/>
            <a:ext cx="8496944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122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810344"/>
          </a:xfrm>
        </p:spPr>
        <p:txBody>
          <a:bodyPr/>
          <a:lstStyle/>
          <a:p>
            <a:r>
              <a:rPr lang="ru-RU" dirty="0" smtClean="0"/>
              <a:t>География</a:t>
            </a:r>
            <a:endParaRPr lang="ru-RU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96752"/>
            <a:ext cx="8640960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611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5</Words>
  <Application>Microsoft Office PowerPoint</Application>
  <PresentationFormat>Экран (4:3)</PresentationFormat>
  <Paragraphs>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Обществознание</vt:lpstr>
      <vt:lpstr>География</vt:lpstr>
      <vt:lpstr>Информатика и ИКТ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Comp6</dc:creator>
  <cp:lastModifiedBy>Comp6</cp:lastModifiedBy>
  <cp:revision>12</cp:revision>
  <dcterms:created xsi:type="dcterms:W3CDTF">2012-06-19T17:08:29Z</dcterms:created>
  <dcterms:modified xsi:type="dcterms:W3CDTF">2012-06-19T18:43:54Z</dcterms:modified>
</cp:coreProperties>
</file>