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73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75" r:id="rId14"/>
    <p:sldId id="276" r:id="rId15"/>
    <p:sldId id="279" r:id="rId16"/>
    <p:sldId id="280" r:id="rId17"/>
    <p:sldId id="270" r:id="rId18"/>
    <p:sldId id="271" r:id="rId19"/>
    <p:sldId id="28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012E1-3E19-4854-BD2B-8149AEBDE64B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C0AE029-B40D-4A85-B076-0D0D5D2EE43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сюжета литературного произведения как смыслового фона или события для организации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E65E-1733-489B-9501-CB820BF838AE}" type="parTrans" cxnId="{10D80B75-1E9A-4E02-AED7-DD004E19733A}">
      <dgm:prSet/>
      <dgm:spPr/>
      <dgm:t>
        <a:bodyPr/>
        <a:lstStyle/>
        <a:p>
          <a:endParaRPr lang="ru-RU"/>
        </a:p>
      </dgm:t>
    </dgm:pt>
    <dgm:pt modelId="{4742D54E-4E90-4CB6-B60A-C76CBCB81FD8}" type="sibTrans" cxnId="{10D80B75-1E9A-4E02-AED7-DD004E19733A}">
      <dgm:prSet/>
      <dgm:spPr/>
      <dgm:t>
        <a:bodyPr/>
        <a:lstStyle/>
        <a:p>
          <a:endParaRPr lang="ru-RU"/>
        </a:p>
      </dgm:t>
    </dgm:pt>
    <dgm:pt modelId="{E8AE8386-517D-4F17-AB11-4157B6889C81}">
      <dgm:prSet phldrT="[Текст]"/>
      <dgm:spPr/>
      <dgm:t>
        <a:bodyPr/>
        <a:lstStyle/>
        <a:p>
          <a:r>
            <a:rPr lang="ru-RU" dirty="0" smtClean="0"/>
            <a:t>игровой деятельности</a:t>
          </a:r>
          <a:endParaRPr lang="ru-RU" dirty="0"/>
        </a:p>
      </dgm:t>
    </dgm:pt>
    <dgm:pt modelId="{AD9C6362-F7B8-482E-829C-5F019CA8445E}" type="parTrans" cxnId="{AA39E12F-D8EC-423E-B4BD-D4F97CF8656E}">
      <dgm:prSet/>
      <dgm:spPr/>
      <dgm:t>
        <a:bodyPr/>
        <a:lstStyle/>
        <a:p>
          <a:endParaRPr lang="ru-RU"/>
        </a:p>
      </dgm:t>
    </dgm:pt>
    <dgm:pt modelId="{20A0878C-E18A-413E-B02F-B96736FE4790}" type="sibTrans" cxnId="{AA39E12F-D8EC-423E-B4BD-D4F97CF8656E}">
      <dgm:prSet/>
      <dgm:spPr/>
      <dgm:t>
        <a:bodyPr/>
        <a:lstStyle/>
        <a:p>
          <a:endParaRPr lang="ru-RU"/>
        </a:p>
      </dgm:t>
    </dgm:pt>
    <dgm:pt modelId="{8404FDA8-DA7F-4A09-B50A-8F333682F2E3}">
      <dgm:prSet phldrT="[Текст]"/>
      <dgm:spPr/>
      <dgm:t>
        <a:bodyPr/>
        <a:lstStyle/>
        <a:p>
          <a:r>
            <a:rPr lang="ru-RU" dirty="0" smtClean="0"/>
            <a:t>Познавательно-исследовательской деятельности</a:t>
          </a:r>
          <a:endParaRPr lang="ru-RU" dirty="0"/>
        </a:p>
      </dgm:t>
    </dgm:pt>
    <dgm:pt modelId="{3BBEEEE8-6D91-4EA5-A00E-27DF104000DA}" type="parTrans" cxnId="{540C3BF0-5429-4975-BDD5-8D6AEC364527}">
      <dgm:prSet/>
      <dgm:spPr/>
      <dgm:t>
        <a:bodyPr/>
        <a:lstStyle/>
        <a:p>
          <a:endParaRPr lang="ru-RU"/>
        </a:p>
      </dgm:t>
    </dgm:pt>
    <dgm:pt modelId="{3E432790-100C-4D30-B55D-1A3E0D9A4993}" type="sibTrans" cxnId="{540C3BF0-5429-4975-BDD5-8D6AEC364527}">
      <dgm:prSet/>
      <dgm:spPr/>
      <dgm:t>
        <a:bodyPr/>
        <a:lstStyle/>
        <a:p>
          <a:endParaRPr lang="ru-RU"/>
        </a:p>
      </dgm:t>
    </dgm:pt>
    <dgm:pt modelId="{4404347D-7E8B-4C14-8E7B-47D7ABEE49CD}">
      <dgm:prSet phldrT="[Текст]"/>
      <dgm:spPr/>
      <dgm:t>
        <a:bodyPr/>
        <a:lstStyle/>
        <a:p>
          <a:r>
            <a:rPr lang="ru-RU" dirty="0" smtClean="0"/>
            <a:t>Продуктивной деятельности</a:t>
          </a:r>
          <a:endParaRPr lang="ru-RU" dirty="0"/>
        </a:p>
      </dgm:t>
    </dgm:pt>
    <dgm:pt modelId="{F46BEA2A-A0AB-44CB-BA6B-DC18FAD591E8}" type="parTrans" cxnId="{85858578-1A64-43F8-B871-867544116A30}">
      <dgm:prSet/>
      <dgm:spPr/>
      <dgm:t>
        <a:bodyPr/>
        <a:lstStyle/>
        <a:p>
          <a:endParaRPr lang="ru-RU"/>
        </a:p>
      </dgm:t>
    </dgm:pt>
    <dgm:pt modelId="{FD4C0DF6-E1AE-4470-8353-6C6A7DBADB77}" type="sibTrans" cxnId="{85858578-1A64-43F8-B871-867544116A30}">
      <dgm:prSet/>
      <dgm:spPr/>
      <dgm:t>
        <a:bodyPr/>
        <a:lstStyle/>
        <a:p>
          <a:endParaRPr lang="ru-RU"/>
        </a:p>
      </dgm:t>
    </dgm:pt>
    <dgm:pt modelId="{E7F5596A-A395-4DE2-9780-D26A3321B1FB}" type="pres">
      <dgm:prSet presAssocID="{1EA012E1-3E19-4854-BD2B-8149AEBDE6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877CB-FEF8-40B4-81A7-9320C4D3451D}" type="pres">
      <dgm:prSet presAssocID="{5C0AE029-B40D-4A85-B076-0D0D5D2EE431}" presName="roof" presStyleLbl="dkBgShp" presStyleIdx="0" presStyleCnt="2" custScaleY="90563"/>
      <dgm:spPr/>
      <dgm:t>
        <a:bodyPr/>
        <a:lstStyle/>
        <a:p>
          <a:endParaRPr lang="ru-RU"/>
        </a:p>
      </dgm:t>
    </dgm:pt>
    <dgm:pt modelId="{2D496D05-0E39-4A69-A126-1395A4E29A81}" type="pres">
      <dgm:prSet presAssocID="{5C0AE029-B40D-4A85-B076-0D0D5D2EE431}" presName="pillars" presStyleCnt="0"/>
      <dgm:spPr/>
      <dgm:t>
        <a:bodyPr/>
        <a:lstStyle/>
        <a:p>
          <a:endParaRPr lang="ru-RU"/>
        </a:p>
      </dgm:t>
    </dgm:pt>
    <dgm:pt modelId="{9A574751-D002-4E81-805A-C36808065028}" type="pres">
      <dgm:prSet presAssocID="{5C0AE029-B40D-4A85-B076-0D0D5D2EE431}" presName="pillar1" presStyleLbl="node1" presStyleIdx="0" presStyleCnt="3" custScaleY="79553" custLinFactNeighborX="-147" custLinFactNeighborY="-1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4173C-A32D-423A-90FF-8FC8159FB328}" type="pres">
      <dgm:prSet presAssocID="{8404FDA8-DA7F-4A09-B50A-8F333682F2E3}" presName="pillarX" presStyleLbl="node1" presStyleIdx="1" presStyleCnt="3" custScaleY="80496" custLinFactNeighborX="-1016" custLinFactNeighborY="-11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070D-B430-4447-AD7B-6A2587AF637A}" type="pres">
      <dgm:prSet presAssocID="{4404347D-7E8B-4C14-8E7B-47D7ABEE49CD}" presName="pillarX" presStyleLbl="node1" presStyleIdx="2" presStyleCnt="3" custScaleX="104304" custScaleY="79553" custLinFactNeighborX="-1317" custLinFactNeighborY="-1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1541D-BB8C-448D-A6DF-84A975815A17}" type="pres">
      <dgm:prSet presAssocID="{5C0AE029-B40D-4A85-B076-0D0D5D2EE431}" presName="base" presStyleLbl="dkBgShp" presStyleIdx="1" presStyleCnt="2" custScaleY="490282" custLinFactNeighborY="-43423"/>
      <dgm:spPr/>
      <dgm:t>
        <a:bodyPr/>
        <a:lstStyle/>
        <a:p>
          <a:endParaRPr lang="ru-RU"/>
        </a:p>
      </dgm:t>
    </dgm:pt>
  </dgm:ptLst>
  <dgm:cxnLst>
    <dgm:cxn modelId="{80C65769-0E29-4D09-827D-AAE2B87AEFBC}" type="presOf" srcId="{5C0AE029-B40D-4A85-B076-0D0D5D2EE431}" destId="{03C877CB-FEF8-40B4-81A7-9320C4D3451D}" srcOrd="0" destOrd="0" presId="urn:microsoft.com/office/officeart/2005/8/layout/hList3"/>
    <dgm:cxn modelId="{3F07DDE9-96D2-4607-A7C7-974F8D9D9E89}" type="presOf" srcId="{1EA012E1-3E19-4854-BD2B-8149AEBDE64B}" destId="{E7F5596A-A395-4DE2-9780-D26A3321B1FB}" srcOrd="0" destOrd="0" presId="urn:microsoft.com/office/officeart/2005/8/layout/hList3"/>
    <dgm:cxn modelId="{F77BF963-9D47-4D7A-85BB-95F738F8B5FE}" type="presOf" srcId="{4404347D-7E8B-4C14-8E7B-47D7ABEE49CD}" destId="{7D28070D-B430-4447-AD7B-6A2587AF637A}" srcOrd="0" destOrd="0" presId="urn:microsoft.com/office/officeart/2005/8/layout/hList3"/>
    <dgm:cxn modelId="{85858578-1A64-43F8-B871-867544116A30}" srcId="{5C0AE029-B40D-4A85-B076-0D0D5D2EE431}" destId="{4404347D-7E8B-4C14-8E7B-47D7ABEE49CD}" srcOrd="2" destOrd="0" parTransId="{F46BEA2A-A0AB-44CB-BA6B-DC18FAD591E8}" sibTransId="{FD4C0DF6-E1AE-4470-8353-6C6A7DBADB77}"/>
    <dgm:cxn modelId="{7427D65C-B1D0-447E-B2C7-FEF62B4637EC}" type="presOf" srcId="{E8AE8386-517D-4F17-AB11-4157B6889C81}" destId="{9A574751-D002-4E81-805A-C36808065028}" srcOrd="0" destOrd="0" presId="urn:microsoft.com/office/officeart/2005/8/layout/hList3"/>
    <dgm:cxn modelId="{AA39E12F-D8EC-423E-B4BD-D4F97CF8656E}" srcId="{5C0AE029-B40D-4A85-B076-0D0D5D2EE431}" destId="{E8AE8386-517D-4F17-AB11-4157B6889C81}" srcOrd="0" destOrd="0" parTransId="{AD9C6362-F7B8-482E-829C-5F019CA8445E}" sibTransId="{20A0878C-E18A-413E-B02F-B96736FE4790}"/>
    <dgm:cxn modelId="{10D80B75-1E9A-4E02-AED7-DD004E19733A}" srcId="{1EA012E1-3E19-4854-BD2B-8149AEBDE64B}" destId="{5C0AE029-B40D-4A85-B076-0D0D5D2EE431}" srcOrd="0" destOrd="0" parTransId="{9B36E65E-1733-489B-9501-CB820BF838AE}" sibTransId="{4742D54E-4E90-4CB6-B60A-C76CBCB81FD8}"/>
    <dgm:cxn modelId="{540C3BF0-5429-4975-BDD5-8D6AEC364527}" srcId="{5C0AE029-B40D-4A85-B076-0D0D5D2EE431}" destId="{8404FDA8-DA7F-4A09-B50A-8F333682F2E3}" srcOrd="1" destOrd="0" parTransId="{3BBEEEE8-6D91-4EA5-A00E-27DF104000DA}" sibTransId="{3E432790-100C-4D30-B55D-1A3E0D9A4993}"/>
    <dgm:cxn modelId="{241924EB-581F-47C0-A260-D0A9970DC6DD}" type="presOf" srcId="{8404FDA8-DA7F-4A09-B50A-8F333682F2E3}" destId="{5DA4173C-A32D-423A-90FF-8FC8159FB328}" srcOrd="0" destOrd="0" presId="urn:microsoft.com/office/officeart/2005/8/layout/hList3"/>
    <dgm:cxn modelId="{1FD4EFB5-4831-45A9-A830-918ADECEDA4E}" type="presParOf" srcId="{E7F5596A-A395-4DE2-9780-D26A3321B1FB}" destId="{03C877CB-FEF8-40B4-81A7-9320C4D3451D}" srcOrd="0" destOrd="0" presId="urn:microsoft.com/office/officeart/2005/8/layout/hList3"/>
    <dgm:cxn modelId="{766DAB84-7FB9-4B75-A9DD-B197CB1CA7F5}" type="presParOf" srcId="{E7F5596A-A395-4DE2-9780-D26A3321B1FB}" destId="{2D496D05-0E39-4A69-A126-1395A4E29A81}" srcOrd="1" destOrd="0" presId="urn:microsoft.com/office/officeart/2005/8/layout/hList3"/>
    <dgm:cxn modelId="{CB2CF3DB-8BA5-452A-9531-B9CA6E4B70AF}" type="presParOf" srcId="{2D496D05-0E39-4A69-A126-1395A4E29A81}" destId="{9A574751-D002-4E81-805A-C36808065028}" srcOrd="0" destOrd="0" presId="urn:microsoft.com/office/officeart/2005/8/layout/hList3"/>
    <dgm:cxn modelId="{D97EEA9B-665E-4792-B1E6-5109C89B1823}" type="presParOf" srcId="{2D496D05-0E39-4A69-A126-1395A4E29A81}" destId="{5DA4173C-A32D-423A-90FF-8FC8159FB328}" srcOrd="1" destOrd="0" presId="urn:microsoft.com/office/officeart/2005/8/layout/hList3"/>
    <dgm:cxn modelId="{CE423099-1FB4-4C2F-A1D4-217869F55470}" type="presParOf" srcId="{2D496D05-0E39-4A69-A126-1395A4E29A81}" destId="{7D28070D-B430-4447-AD7B-6A2587AF637A}" srcOrd="2" destOrd="0" presId="urn:microsoft.com/office/officeart/2005/8/layout/hList3"/>
    <dgm:cxn modelId="{0E701C9F-B761-4D41-99A1-D5D71C6336A7}" type="presParOf" srcId="{E7F5596A-A395-4DE2-9780-D26A3321B1FB}" destId="{3371541D-BB8C-448D-A6DF-84A975815A1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64879-2F2E-406B-B839-0092544B8BE5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6BA8EA7-CF73-4AF4-BD4F-FF16A8D2A04F}">
      <dgm:prSet phldrT="[Текст]" custT="1"/>
      <dgm:spPr>
        <a:xfrm>
          <a:off x="2401989" y="409803"/>
          <a:ext cx="4531268" cy="975493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horz"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Формы игры в образовательном процессе</a:t>
          </a:r>
        </a:p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Н.А.Коротковой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76D191F-6D64-4955-AF55-2652A2C95E61}" type="parTrans" cxnId="{D9050201-0BD1-4F57-BCE6-883EFDEF9379}">
      <dgm:prSet/>
      <dgm:spPr/>
      <dgm:t>
        <a:bodyPr/>
        <a:lstStyle/>
        <a:p>
          <a:endParaRPr lang="ru-RU" sz="1800"/>
        </a:p>
      </dgm:t>
    </dgm:pt>
    <dgm:pt modelId="{682F04FA-984C-485E-8C92-6FC1189693C2}" type="sibTrans" cxnId="{D9050201-0BD1-4F57-BCE6-883EFDEF9379}">
      <dgm:prSet/>
      <dgm:spPr/>
      <dgm:t>
        <a:bodyPr/>
        <a:lstStyle/>
        <a:p>
          <a:endParaRPr lang="ru-RU" sz="1800"/>
        </a:p>
      </dgm:t>
    </dgm:pt>
    <dgm:pt modelId="{FAE52ED1-F842-412D-8AEC-0BE7F90550EA}">
      <dgm:prSet phldrT="[Текст]" custT="1"/>
      <dgm:spPr>
        <a:xfrm>
          <a:off x="783326" y="1745961"/>
          <a:ext cx="2773639" cy="706672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как культурная практика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C5C41B5-8195-41B5-ABD7-6D8A7EB24A24}" type="parTrans" cxnId="{5751D07F-7372-4594-AACE-C33A7B8D5546}">
      <dgm:prSet/>
      <dgm:spPr>
        <a:xfrm>
          <a:off x="2170146" y="1385296"/>
          <a:ext cx="2497477" cy="360665"/>
        </a:xfrm>
        <a:custGeom>
          <a:avLst/>
          <a:gdLst/>
          <a:ahLst/>
          <a:cxnLst/>
          <a:rect l="0" t="0" r="0" b="0"/>
          <a:pathLst>
            <a:path>
              <a:moveTo>
                <a:pt x="2497477" y="0"/>
              </a:moveTo>
              <a:lnTo>
                <a:pt x="2497477" y="111217"/>
              </a:lnTo>
              <a:lnTo>
                <a:pt x="0" y="111217"/>
              </a:lnTo>
              <a:lnTo>
                <a:pt x="0" y="360665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800"/>
        </a:p>
      </dgm:t>
    </dgm:pt>
    <dgm:pt modelId="{C3ACC368-429B-4DE4-B7CE-01652DE1C624}" type="sibTrans" cxnId="{5751D07F-7372-4594-AACE-C33A7B8D5546}">
      <dgm:prSet/>
      <dgm:spPr/>
      <dgm:t>
        <a:bodyPr/>
        <a:lstStyle/>
        <a:p>
          <a:endParaRPr lang="ru-RU" sz="1800"/>
        </a:p>
      </dgm:t>
    </dgm:pt>
    <dgm:pt modelId="{E0C84F59-B71C-49A4-B338-2725FB437502}">
      <dgm:prSet phldrT="[Текст]" custT="1"/>
      <dgm:spPr>
        <a:xfrm>
          <a:off x="5493936" y="1736494"/>
          <a:ext cx="2894490" cy="632123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как педагогическая форма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F1791A9-DB19-4CAD-A211-3E38DBBCC22C}" type="parTrans" cxnId="{91FC2A70-DAB0-4618-81E2-BD222A4DE4A4}">
      <dgm:prSet/>
      <dgm:spPr>
        <a:xfrm>
          <a:off x="4667624" y="1385296"/>
          <a:ext cx="2273557" cy="351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50"/>
              </a:lnTo>
              <a:lnTo>
                <a:pt x="2273557" y="101750"/>
              </a:lnTo>
              <a:lnTo>
                <a:pt x="2273557" y="351197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800"/>
        </a:p>
      </dgm:t>
    </dgm:pt>
    <dgm:pt modelId="{D7892C52-E33B-441C-BD87-0DBAAA28EC27}" type="sibTrans" cxnId="{91FC2A70-DAB0-4618-81E2-BD222A4DE4A4}">
      <dgm:prSet/>
      <dgm:spPr/>
      <dgm:t>
        <a:bodyPr/>
        <a:lstStyle/>
        <a:p>
          <a:endParaRPr lang="ru-RU" sz="1800"/>
        </a:p>
      </dgm:t>
    </dgm:pt>
    <dgm:pt modelId="{DCA4C943-2646-4713-B00C-607357756F43}">
      <dgm:prSet custT="1"/>
      <dgm:spPr>
        <a:xfrm>
          <a:off x="2703132" y="3506144"/>
          <a:ext cx="1860923" cy="707574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правилам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7B71F1-BF92-4E02-AA21-208AA9CC6E77}" type="parTrans" cxnId="{55928852-E36E-4CE3-ACB0-3C2C0140EF58}">
      <dgm:prSet/>
      <dgm:spPr>
        <a:xfrm>
          <a:off x="2170146" y="2452633"/>
          <a:ext cx="1463447" cy="1053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063"/>
              </a:lnTo>
              <a:lnTo>
                <a:pt x="1463447" y="804063"/>
              </a:lnTo>
              <a:lnTo>
                <a:pt x="1463447" y="105351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800"/>
        </a:p>
      </dgm:t>
    </dgm:pt>
    <dgm:pt modelId="{A530F45C-B63E-4CFF-8CF7-075322140D78}" type="sibTrans" cxnId="{55928852-E36E-4CE3-ACB0-3C2C0140EF58}">
      <dgm:prSet/>
      <dgm:spPr/>
      <dgm:t>
        <a:bodyPr/>
        <a:lstStyle/>
        <a:p>
          <a:endParaRPr lang="ru-RU" sz="1800"/>
        </a:p>
      </dgm:t>
    </dgm:pt>
    <dgm:pt modelId="{F5A47EC1-3C8E-4007-92B1-D63BE138C459}">
      <dgm:prSet custT="1"/>
      <dgm:spPr>
        <a:xfrm>
          <a:off x="395531" y="3506144"/>
          <a:ext cx="1931149" cy="901371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Сюжетная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025EA80-B630-44A6-8595-D1FD96354A43}" type="parTrans" cxnId="{E00325FA-C8A0-4D4F-91AB-ACD3DDC18706}">
      <dgm:prSet/>
      <dgm:spPr>
        <a:xfrm>
          <a:off x="1361105" y="2452633"/>
          <a:ext cx="809040" cy="1053510"/>
        </a:xfrm>
        <a:custGeom>
          <a:avLst/>
          <a:gdLst/>
          <a:ahLst/>
          <a:cxnLst/>
          <a:rect l="0" t="0" r="0" b="0"/>
          <a:pathLst>
            <a:path>
              <a:moveTo>
                <a:pt x="809040" y="0"/>
              </a:moveTo>
              <a:lnTo>
                <a:pt x="809040" y="804063"/>
              </a:lnTo>
              <a:lnTo>
                <a:pt x="0" y="804063"/>
              </a:lnTo>
              <a:lnTo>
                <a:pt x="0" y="105351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800"/>
        </a:p>
      </dgm:t>
    </dgm:pt>
    <dgm:pt modelId="{7033BAF9-178C-44B7-B8C3-C59CE3F6AB25}" type="sibTrans" cxnId="{E00325FA-C8A0-4D4F-91AB-ACD3DDC18706}">
      <dgm:prSet/>
      <dgm:spPr/>
      <dgm:t>
        <a:bodyPr/>
        <a:lstStyle/>
        <a:p>
          <a:endParaRPr lang="ru-RU" sz="1800"/>
        </a:p>
      </dgm:t>
    </dgm:pt>
    <dgm:pt modelId="{30525E28-FC0E-4E12-8B30-E0B7ECC8DEE5}">
      <dgm:prSet custT="1"/>
      <dgm:spPr>
        <a:xfrm>
          <a:off x="7116590" y="3434137"/>
          <a:ext cx="1925637" cy="755207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Дидактическая игра с правилами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D4AD6A0-B186-44A6-8FAD-284D881FB194}" type="parTrans" cxnId="{1EBE4CB0-2620-49AE-8612-DF81CD7F3A10}">
      <dgm:prSet/>
      <dgm:spPr>
        <a:xfrm>
          <a:off x="6941181" y="2368617"/>
          <a:ext cx="1138227" cy="106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072"/>
              </a:lnTo>
              <a:lnTo>
                <a:pt x="1138227" y="816072"/>
              </a:lnTo>
              <a:lnTo>
                <a:pt x="1138227" y="106551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800"/>
        </a:p>
      </dgm:t>
    </dgm:pt>
    <dgm:pt modelId="{CD183C1D-7854-4A77-8F79-EC3C26991F9B}" type="sibTrans" cxnId="{1EBE4CB0-2620-49AE-8612-DF81CD7F3A10}">
      <dgm:prSet/>
      <dgm:spPr/>
      <dgm:t>
        <a:bodyPr/>
        <a:lstStyle/>
        <a:p>
          <a:endParaRPr lang="ru-RU" sz="1800"/>
        </a:p>
      </dgm:t>
    </dgm:pt>
    <dgm:pt modelId="{92E2D804-EC1D-4E04-B833-83767B784D1B}">
      <dgm:prSet custT="1"/>
      <dgm:spPr>
        <a:xfrm>
          <a:off x="4860043" y="3434137"/>
          <a:ext cx="1830776" cy="778180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Дидактическая сюжетная игра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1EFC57-0F64-4396-956B-F8D42C99FA71}" type="parTrans" cxnId="{98AEA3A7-45FC-40C6-B563-333FCA2A3660}">
      <dgm:prSet/>
      <dgm:spPr>
        <a:xfrm>
          <a:off x="5775431" y="2368617"/>
          <a:ext cx="1165750" cy="1065519"/>
        </a:xfrm>
        <a:custGeom>
          <a:avLst/>
          <a:gdLst/>
          <a:ahLst/>
          <a:cxnLst/>
          <a:rect l="0" t="0" r="0" b="0"/>
          <a:pathLst>
            <a:path>
              <a:moveTo>
                <a:pt x="1165750" y="0"/>
              </a:moveTo>
              <a:lnTo>
                <a:pt x="1165750" y="816072"/>
              </a:lnTo>
              <a:lnTo>
                <a:pt x="0" y="816072"/>
              </a:lnTo>
              <a:lnTo>
                <a:pt x="0" y="106551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800"/>
        </a:p>
      </dgm:t>
    </dgm:pt>
    <dgm:pt modelId="{B4F41DE3-E70F-4AEF-94BC-1F1D398A1140}" type="sibTrans" cxnId="{98AEA3A7-45FC-40C6-B563-333FCA2A3660}">
      <dgm:prSet/>
      <dgm:spPr/>
      <dgm:t>
        <a:bodyPr/>
        <a:lstStyle/>
        <a:p>
          <a:endParaRPr lang="ru-RU" sz="1800"/>
        </a:p>
      </dgm:t>
    </dgm:pt>
    <dgm:pt modelId="{09542C4E-74D8-40CD-B540-B4E9979C11AA}" type="pres">
      <dgm:prSet presAssocID="{D1364879-2F2E-406B-B839-0092544B8B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A76657-290F-457E-B9BB-68307A263EA1}" type="pres">
      <dgm:prSet presAssocID="{96BA8EA7-CF73-4AF4-BD4F-FF16A8D2A04F}" presName="hierRoot1" presStyleCnt="0">
        <dgm:presLayoutVars>
          <dgm:hierBranch val="init"/>
        </dgm:presLayoutVars>
      </dgm:prSet>
      <dgm:spPr/>
    </dgm:pt>
    <dgm:pt modelId="{B43C61A7-7DD4-4E6E-9309-78923F615DAD}" type="pres">
      <dgm:prSet presAssocID="{96BA8EA7-CF73-4AF4-BD4F-FF16A8D2A04F}" presName="rootComposite1" presStyleCnt="0"/>
      <dgm:spPr/>
    </dgm:pt>
    <dgm:pt modelId="{DB5AB65D-50A4-4BBB-AF59-A2ABB875EBC5}" type="pres">
      <dgm:prSet presAssocID="{96BA8EA7-CF73-4AF4-BD4F-FF16A8D2A04F}" presName="rootText1" presStyleLbl="node0" presStyleIdx="0" presStyleCnt="1" custScaleX="190735" custScaleY="82123" custLinFactNeighborX="4316" custLinFactNeighborY="-45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82882-1271-4C08-AAC7-D039A842C7E9}" type="pres">
      <dgm:prSet presAssocID="{96BA8EA7-CF73-4AF4-BD4F-FF16A8D2A04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BE0A7D-8497-41CE-9201-A1090CCA81B0}" type="pres">
      <dgm:prSet presAssocID="{96BA8EA7-CF73-4AF4-BD4F-FF16A8D2A04F}" presName="hierChild2" presStyleCnt="0"/>
      <dgm:spPr/>
    </dgm:pt>
    <dgm:pt modelId="{31217F87-3500-4720-AD19-19B2CBF9642C}" type="pres">
      <dgm:prSet presAssocID="{FC5C41B5-8195-41B5-ABD7-6D8A7EB24A2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5A6A1AE-2304-417F-8962-4C9406A1DAAE}" type="pres">
      <dgm:prSet presAssocID="{FAE52ED1-F842-412D-8AEC-0BE7F90550EA}" presName="hierRoot2" presStyleCnt="0">
        <dgm:presLayoutVars>
          <dgm:hierBranch/>
        </dgm:presLayoutVars>
      </dgm:prSet>
      <dgm:spPr/>
    </dgm:pt>
    <dgm:pt modelId="{4C01B7CE-E63E-4E3F-BD35-8CDC9EE8557B}" type="pres">
      <dgm:prSet presAssocID="{FAE52ED1-F842-412D-8AEC-0BE7F90550EA}" presName="rootComposite" presStyleCnt="0"/>
      <dgm:spPr/>
    </dgm:pt>
    <dgm:pt modelId="{57A5B21D-47B0-415E-AC16-70FFFB528EC3}" type="pres">
      <dgm:prSet presAssocID="{FAE52ED1-F842-412D-8AEC-0BE7F90550EA}" presName="rootText" presStyleLbl="node2" presStyleIdx="0" presStyleCnt="2" custScaleX="116751" custScaleY="59492" custLinFactNeighborX="21" custLinFactNeighborY="-26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E0034A-E802-4DF4-A767-55F7FAC62572}" type="pres">
      <dgm:prSet presAssocID="{FAE52ED1-F842-412D-8AEC-0BE7F90550EA}" presName="rootConnector" presStyleLbl="node2" presStyleIdx="0" presStyleCnt="2"/>
      <dgm:spPr/>
      <dgm:t>
        <a:bodyPr/>
        <a:lstStyle/>
        <a:p>
          <a:endParaRPr lang="ru-RU"/>
        </a:p>
      </dgm:t>
    </dgm:pt>
    <dgm:pt modelId="{A9225721-137B-4EAB-99A3-BA77FCFABD7B}" type="pres">
      <dgm:prSet presAssocID="{FAE52ED1-F842-412D-8AEC-0BE7F90550EA}" presName="hierChild4" presStyleCnt="0"/>
      <dgm:spPr/>
    </dgm:pt>
    <dgm:pt modelId="{44B841B7-9773-48B2-8471-FC73723EC871}" type="pres">
      <dgm:prSet presAssocID="{377B71F1-BF92-4E02-AA21-208AA9CC6E77}" presName="Name35" presStyleLbl="parChTrans1D3" presStyleIdx="0" presStyleCnt="4"/>
      <dgm:spPr/>
      <dgm:t>
        <a:bodyPr/>
        <a:lstStyle/>
        <a:p>
          <a:endParaRPr lang="ru-RU"/>
        </a:p>
      </dgm:t>
    </dgm:pt>
    <dgm:pt modelId="{4B8C54D5-54E2-4849-871A-BFF28E62F6F2}" type="pres">
      <dgm:prSet presAssocID="{DCA4C943-2646-4713-B00C-607357756F43}" presName="hierRoot2" presStyleCnt="0">
        <dgm:presLayoutVars>
          <dgm:hierBranch val="init"/>
        </dgm:presLayoutVars>
      </dgm:prSet>
      <dgm:spPr/>
    </dgm:pt>
    <dgm:pt modelId="{DC607AFF-BF59-4BE7-BC5B-35C0926BFD97}" type="pres">
      <dgm:prSet presAssocID="{DCA4C943-2646-4713-B00C-607357756F43}" presName="rootComposite" presStyleCnt="0"/>
      <dgm:spPr/>
    </dgm:pt>
    <dgm:pt modelId="{5E9F2E22-4F97-4BA3-8197-B4A956E11292}" type="pres">
      <dgm:prSet presAssocID="{DCA4C943-2646-4713-B00C-607357756F43}" presName="rootText" presStyleLbl="node3" presStyleIdx="0" presStyleCnt="4" custScaleX="78332" custScaleY="59568" custLinFactX="5240" custLinFactNeighborX="100000" custLinFactNeighborY="-43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62BCBC-76D3-41EC-99CC-A57D95790F59}" type="pres">
      <dgm:prSet presAssocID="{DCA4C943-2646-4713-B00C-607357756F43}" presName="rootConnector" presStyleLbl="node3" presStyleIdx="0" presStyleCnt="4"/>
      <dgm:spPr/>
      <dgm:t>
        <a:bodyPr/>
        <a:lstStyle/>
        <a:p>
          <a:endParaRPr lang="ru-RU"/>
        </a:p>
      </dgm:t>
    </dgm:pt>
    <dgm:pt modelId="{C8BE159D-5337-4B08-9D20-60D478FC8D4E}" type="pres">
      <dgm:prSet presAssocID="{DCA4C943-2646-4713-B00C-607357756F43}" presName="hierChild4" presStyleCnt="0"/>
      <dgm:spPr/>
    </dgm:pt>
    <dgm:pt modelId="{6481F204-8275-49A3-83A5-66D9792F1902}" type="pres">
      <dgm:prSet presAssocID="{DCA4C943-2646-4713-B00C-607357756F43}" presName="hierChild5" presStyleCnt="0"/>
      <dgm:spPr/>
    </dgm:pt>
    <dgm:pt modelId="{4F17E169-AF2D-418A-AF68-447C6935E25A}" type="pres">
      <dgm:prSet presAssocID="{F025EA80-B630-44A6-8595-D1FD96354A43}" presName="Name35" presStyleLbl="parChTrans1D3" presStyleIdx="1" presStyleCnt="4"/>
      <dgm:spPr/>
      <dgm:t>
        <a:bodyPr/>
        <a:lstStyle/>
        <a:p>
          <a:endParaRPr lang="ru-RU"/>
        </a:p>
      </dgm:t>
    </dgm:pt>
    <dgm:pt modelId="{1214A6A8-19A1-4BBC-8AA6-2DA168EC8C06}" type="pres">
      <dgm:prSet presAssocID="{F5A47EC1-3C8E-4007-92B1-D63BE138C459}" presName="hierRoot2" presStyleCnt="0">
        <dgm:presLayoutVars>
          <dgm:hierBranch val="init"/>
        </dgm:presLayoutVars>
      </dgm:prSet>
      <dgm:spPr/>
    </dgm:pt>
    <dgm:pt modelId="{1C1ED548-E990-4370-A2F8-847B387E03A9}" type="pres">
      <dgm:prSet presAssocID="{F5A47EC1-3C8E-4007-92B1-D63BE138C459}" presName="rootComposite" presStyleCnt="0"/>
      <dgm:spPr/>
    </dgm:pt>
    <dgm:pt modelId="{5660742C-CE0A-4985-BFC2-FF901632DA0C}" type="pres">
      <dgm:prSet presAssocID="{F5A47EC1-3C8E-4007-92B1-D63BE138C459}" presName="rootText" presStyleLbl="node3" presStyleIdx="1" presStyleCnt="4" custScaleX="81288" custScaleY="58322" custLinFactX="-8056" custLinFactNeighborX="-100000" custLinFactNeighborY="-39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7D1D1-0B56-404C-8635-FA67979AC65B}" type="pres">
      <dgm:prSet presAssocID="{F5A47EC1-3C8E-4007-92B1-D63BE138C459}" presName="rootConnector" presStyleLbl="node3" presStyleIdx="1" presStyleCnt="4"/>
      <dgm:spPr/>
      <dgm:t>
        <a:bodyPr/>
        <a:lstStyle/>
        <a:p>
          <a:endParaRPr lang="ru-RU"/>
        </a:p>
      </dgm:t>
    </dgm:pt>
    <dgm:pt modelId="{4327FE7F-DB48-424E-B1BC-AE852E266274}" type="pres">
      <dgm:prSet presAssocID="{F5A47EC1-3C8E-4007-92B1-D63BE138C459}" presName="hierChild4" presStyleCnt="0"/>
      <dgm:spPr/>
    </dgm:pt>
    <dgm:pt modelId="{8DF5A6C3-4A3C-42BF-A1CE-5B1D067EB355}" type="pres">
      <dgm:prSet presAssocID="{F5A47EC1-3C8E-4007-92B1-D63BE138C459}" presName="hierChild5" presStyleCnt="0"/>
      <dgm:spPr/>
    </dgm:pt>
    <dgm:pt modelId="{C3FC2B54-ACE4-4373-88E9-0F059FDD6E5D}" type="pres">
      <dgm:prSet presAssocID="{FAE52ED1-F842-412D-8AEC-0BE7F90550EA}" presName="hierChild5" presStyleCnt="0"/>
      <dgm:spPr/>
    </dgm:pt>
    <dgm:pt modelId="{00958C89-021D-4757-A0C2-5443C41AB69A}" type="pres">
      <dgm:prSet presAssocID="{AF1791A9-DB19-4CAD-A211-3E38DBBCC22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2230898-7348-4919-8808-E25D9B2BE5B5}" type="pres">
      <dgm:prSet presAssocID="{E0C84F59-B71C-49A4-B338-2725FB437502}" presName="hierRoot2" presStyleCnt="0">
        <dgm:presLayoutVars>
          <dgm:hierBranch/>
        </dgm:presLayoutVars>
      </dgm:prSet>
      <dgm:spPr/>
    </dgm:pt>
    <dgm:pt modelId="{2D0B6079-2C64-4581-822C-DE6258A09717}" type="pres">
      <dgm:prSet presAssocID="{E0C84F59-B71C-49A4-B338-2725FB437502}" presName="rootComposite" presStyleCnt="0"/>
      <dgm:spPr/>
    </dgm:pt>
    <dgm:pt modelId="{53A028CE-4834-4DB5-9D19-1363E7EDD653}" type="pres">
      <dgm:prSet presAssocID="{E0C84F59-B71C-49A4-B338-2725FB437502}" presName="rootText" presStyleLbl="node2" presStyleIdx="1" presStyleCnt="2" custScaleX="121838" custScaleY="53216" custLinFactNeighborX="889" custLinFactNeighborY="-26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CFD10-488F-4A10-BD6F-68C10B70DFCB}" type="pres">
      <dgm:prSet presAssocID="{E0C84F59-B71C-49A4-B338-2725FB43750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907F7B5-512B-40FA-9981-A57F4725EE96}" type="pres">
      <dgm:prSet presAssocID="{E0C84F59-B71C-49A4-B338-2725FB437502}" presName="hierChild4" presStyleCnt="0"/>
      <dgm:spPr/>
    </dgm:pt>
    <dgm:pt modelId="{5325A382-5FE9-4CB5-8817-FC8B1E6C6162}" type="pres">
      <dgm:prSet presAssocID="{6D4AD6A0-B186-44A6-8FAD-284D881FB194}" presName="Name35" presStyleLbl="parChTrans1D3" presStyleIdx="2" presStyleCnt="4"/>
      <dgm:spPr/>
      <dgm:t>
        <a:bodyPr/>
        <a:lstStyle/>
        <a:p>
          <a:endParaRPr lang="ru-RU"/>
        </a:p>
      </dgm:t>
    </dgm:pt>
    <dgm:pt modelId="{5989F5FA-63B9-4FFB-8450-E2657B7A4429}" type="pres">
      <dgm:prSet presAssocID="{30525E28-FC0E-4E12-8B30-E0B7ECC8DEE5}" presName="hierRoot2" presStyleCnt="0">
        <dgm:presLayoutVars>
          <dgm:hierBranch val="init"/>
        </dgm:presLayoutVars>
      </dgm:prSet>
      <dgm:spPr/>
    </dgm:pt>
    <dgm:pt modelId="{DE349762-BC26-4EEE-B627-8CADE8095DE3}" type="pres">
      <dgm:prSet presAssocID="{30525E28-FC0E-4E12-8B30-E0B7ECC8DEE5}" presName="rootComposite" presStyleCnt="0"/>
      <dgm:spPr/>
    </dgm:pt>
    <dgm:pt modelId="{7B05EFEE-B3DC-4C57-B9CC-3E021F4F83BA}" type="pres">
      <dgm:prSet presAssocID="{30525E28-FC0E-4E12-8B30-E0B7ECC8DEE5}" presName="rootText" presStyleLbl="node3" presStyleIdx="2" presStyleCnt="4" custScaleX="81056" custScaleY="63578" custLinFactX="5080" custLinFactNeighborX="100000" custLinFactNeighborY="-36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3B85A-80A6-4781-87B1-47A90ED3F2A6}" type="pres">
      <dgm:prSet presAssocID="{30525E28-FC0E-4E12-8B30-E0B7ECC8DEE5}" presName="rootConnector" presStyleLbl="node3" presStyleIdx="2" presStyleCnt="4"/>
      <dgm:spPr/>
      <dgm:t>
        <a:bodyPr/>
        <a:lstStyle/>
        <a:p>
          <a:endParaRPr lang="ru-RU"/>
        </a:p>
      </dgm:t>
    </dgm:pt>
    <dgm:pt modelId="{E594A36C-89E1-4D42-BFEA-8F7ABFBA60CF}" type="pres">
      <dgm:prSet presAssocID="{30525E28-FC0E-4E12-8B30-E0B7ECC8DEE5}" presName="hierChild4" presStyleCnt="0"/>
      <dgm:spPr/>
    </dgm:pt>
    <dgm:pt modelId="{C9D52063-65C0-4663-8972-C1986562FB52}" type="pres">
      <dgm:prSet presAssocID="{30525E28-FC0E-4E12-8B30-E0B7ECC8DEE5}" presName="hierChild5" presStyleCnt="0"/>
      <dgm:spPr/>
    </dgm:pt>
    <dgm:pt modelId="{C7EFF78D-F80A-428C-BECE-0053420B32FD}" type="pres">
      <dgm:prSet presAssocID="{F11EFC57-0F64-4396-956B-F8D42C99FA71}" presName="Name35" presStyleLbl="parChTrans1D3" presStyleIdx="3" presStyleCnt="4"/>
      <dgm:spPr/>
      <dgm:t>
        <a:bodyPr/>
        <a:lstStyle/>
        <a:p>
          <a:endParaRPr lang="ru-RU"/>
        </a:p>
      </dgm:t>
    </dgm:pt>
    <dgm:pt modelId="{21CAACFD-A14F-41EF-A2A8-F0E63A04FEAD}" type="pres">
      <dgm:prSet presAssocID="{92E2D804-EC1D-4E04-B833-83767B784D1B}" presName="hierRoot2" presStyleCnt="0">
        <dgm:presLayoutVars>
          <dgm:hierBranch val="init"/>
        </dgm:presLayoutVars>
      </dgm:prSet>
      <dgm:spPr/>
    </dgm:pt>
    <dgm:pt modelId="{07BAB0BB-52F6-45C6-B2B4-F69DF225C60E}" type="pres">
      <dgm:prSet presAssocID="{92E2D804-EC1D-4E04-B833-83767B784D1B}" presName="rootComposite" presStyleCnt="0"/>
      <dgm:spPr/>
    </dgm:pt>
    <dgm:pt modelId="{53E21E79-24B6-4A8F-B4E6-C2A0A45CDFB0}" type="pres">
      <dgm:prSet presAssocID="{92E2D804-EC1D-4E04-B833-83767B784D1B}" presName="rootText" presStyleLbl="node3" presStyleIdx="3" presStyleCnt="4" custScaleX="77063" custScaleY="65512" custLinFactX="-5442" custLinFactNeighborX="-100000" custLinFactNeighborY="-37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2574D-D615-420C-B75E-04840BE86AA2}" type="pres">
      <dgm:prSet presAssocID="{92E2D804-EC1D-4E04-B833-83767B784D1B}" presName="rootConnector" presStyleLbl="node3" presStyleIdx="3" presStyleCnt="4"/>
      <dgm:spPr/>
      <dgm:t>
        <a:bodyPr/>
        <a:lstStyle/>
        <a:p>
          <a:endParaRPr lang="ru-RU"/>
        </a:p>
      </dgm:t>
    </dgm:pt>
    <dgm:pt modelId="{FEA54BBA-2A09-45B6-8358-F4503234CA29}" type="pres">
      <dgm:prSet presAssocID="{92E2D804-EC1D-4E04-B833-83767B784D1B}" presName="hierChild4" presStyleCnt="0"/>
      <dgm:spPr/>
    </dgm:pt>
    <dgm:pt modelId="{C47233C0-3DA4-4137-8041-759544F3B76C}" type="pres">
      <dgm:prSet presAssocID="{92E2D804-EC1D-4E04-B833-83767B784D1B}" presName="hierChild5" presStyleCnt="0"/>
      <dgm:spPr/>
    </dgm:pt>
    <dgm:pt modelId="{4332BEF8-0BB7-4B29-AAC4-B98B873E886A}" type="pres">
      <dgm:prSet presAssocID="{E0C84F59-B71C-49A4-B338-2725FB437502}" presName="hierChild5" presStyleCnt="0"/>
      <dgm:spPr/>
    </dgm:pt>
    <dgm:pt modelId="{E8D9B1CF-8376-4001-8EF9-DE2CB16429AA}" type="pres">
      <dgm:prSet presAssocID="{96BA8EA7-CF73-4AF4-BD4F-FF16A8D2A04F}" presName="hierChild3" presStyleCnt="0"/>
      <dgm:spPr/>
    </dgm:pt>
  </dgm:ptLst>
  <dgm:cxnLst>
    <dgm:cxn modelId="{A0867B59-83E3-4C43-8643-A4BDA21B994C}" type="presOf" srcId="{F5A47EC1-3C8E-4007-92B1-D63BE138C459}" destId="{6AD7D1D1-0B56-404C-8635-FA67979AC65B}" srcOrd="1" destOrd="0" presId="urn:microsoft.com/office/officeart/2005/8/layout/orgChart1"/>
    <dgm:cxn modelId="{55928852-E36E-4CE3-ACB0-3C2C0140EF58}" srcId="{FAE52ED1-F842-412D-8AEC-0BE7F90550EA}" destId="{DCA4C943-2646-4713-B00C-607357756F43}" srcOrd="0" destOrd="0" parTransId="{377B71F1-BF92-4E02-AA21-208AA9CC6E77}" sibTransId="{A530F45C-B63E-4CFF-8CF7-075322140D78}"/>
    <dgm:cxn modelId="{F7412D86-E127-49F8-A72E-80865CF34D86}" type="presOf" srcId="{F025EA80-B630-44A6-8595-D1FD96354A43}" destId="{4F17E169-AF2D-418A-AF68-447C6935E25A}" srcOrd="0" destOrd="0" presId="urn:microsoft.com/office/officeart/2005/8/layout/orgChart1"/>
    <dgm:cxn modelId="{13C4721F-F1D9-4CA1-805E-7C01A2F72CB3}" type="presOf" srcId="{92E2D804-EC1D-4E04-B833-83767B784D1B}" destId="{2E32574D-D615-420C-B75E-04840BE86AA2}" srcOrd="1" destOrd="0" presId="urn:microsoft.com/office/officeart/2005/8/layout/orgChart1"/>
    <dgm:cxn modelId="{1EBE4CB0-2620-49AE-8612-DF81CD7F3A10}" srcId="{E0C84F59-B71C-49A4-B338-2725FB437502}" destId="{30525E28-FC0E-4E12-8B30-E0B7ECC8DEE5}" srcOrd="0" destOrd="0" parTransId="{6D4AD6A0-B186-44A6-8FAD-284D881FB194}" sibTransId="{CD183C1D-7854-4A77-8F79-EC3C26991F9B}"/>
    <dgm:cxn modelId="{AEFF9F88-37FF-4129-A756-874B096F0805}" type="presOf" srcId="{DCA4C943-2646-4713-B00C-607357756F43}" destId="{AB62BCBC-76D3-41EC-99CC-A57D95790F59}" srcOrd="1" destOrd="0" presId="urn:microsoft.com/office/officeart/2005/8/layout/orgChart1"/>
    <dgm:cxn modelId="{FF1DE882-3BE4-483A-BA6E-3B4ACD66F6EC}" type="presOf" srcId="{6D4AD6A0-B186-44A6-8FAD-284D881FB194}" destId="{5325A382-5FE9-4CB5-8817-FC8B1E6C6162}" srcOrd="0" destOrd="0" presId="urn:microsoft.com/office/officeart/2005/8/layout/orgChart1"/>
    <dgm:cxn modelId="{8D101EB7-8EC2-49D8-A015-24D04D4465C7}" type="presOf" srcId="{F11EFC57-0F64-4396-956B-F8D42C99FA71}" destId="{C7EFF78D-F80A-428C-BECE-0053420B32FD}" srcOrd="0" destOrd="0" presId="urn:microsoft.com/office/officeart/2005/8/layout/orgChart1"/>
    <dgm:cxn modelId="{59028B78-6B44-48D0-B1C9-DCEE1D852AFF}" type="presOf" srcId="{AF1791A9-DB19-4CAD-A211-3E38DBBCC22C}" destId="{00958C89-021D-4757-A0C2-5443C41AB69A}" srcOrd="0" destOrd="0" presId="urn:microsoft.com/office/officeart/2005/8/layout/orgChart1"/>
    <dgm:cxn modelId="{DF289762-156E-44D6-BEB7-0EDC56A947DB}" type="presOf" srcId="{30525E28-FC0E-4E12-8B30-E0B7ECC8DEE5}" destId="{7B05EFEE-B3DC-4C57-B9CC-3E021F4F83BA}" srcOrd="0" destOrd="0" presId="urn:microsoft.com/office/officeart/2005/8/layout/orgChart1"/>
    <dgm:cxn modelId="{BB479462-B164-438F-83BC-4E0633268F4B}" type="presOf" srcId="{E0C84F59-B71C-49A4-B338-2725FB437502}" destId="{D43CFD10-488F-4A10-BD6F-68C10B70DFCB}" srcOrd="1" destOrd="0" presId="urn:microsoft.com/office/officeart/2005/8/layout/orgChart1"/>
    <dgm:cxn modelId="{E00325FA-C8A0-4D4F-91AB-ACD3DDC18706}" srcId="{FAE52ED1-F842-412D-8AEC-0BE7F90550EA}" destId="{F5A47EC1-3C8E-4007-92B1-D63BE138C459}" srcOrd="1" destOrd="0" parTransId="{F025EA80-B630-44A6-8595-D1FD96354A43}" sibTransId="{7033BAF9-178C-44B7-B8C3-C59CE3F6AB25}"/>
    <dgm:cxn modelId="{38540A47-6824-4917-B5D2-5280CFD071D3}" type="presOf" srcId="{96BA8EA7-CF73-4AF4-BD4F-FF16A8D2A04F}" destId="{13082882-1271-4C08-AAC7-D039A842C7E9}" srcOrd="1" destOrd="0" presId="urn:microsoft.com/office/officeart/2005/8/layout/orgChart1"/>
    <dgm:cxn modelId="{EF09280A-AE93-45C9-BF5B-7A6A2CA391E2}" type="presOf" srcId="{D1364879-2F2E-406B-B839-0092544B8BE5}" destId="{09542C4E-74D8-40CD-B540-B4E9979C11AA}" srcOrd="0" destOrd="0" presId="urn:microsoft.com/office/officeart/2005/8/layout/orgChart1"/>
    <dgm:cxn modelId="{D9050201-0BD1-4F57-BCE6-883EFDEF9379}" srcId="{D1364879-2F2E-406B-B839-0092544B8BE5}" destId="{96BA8EA7-CF73-4AF4-BD4F-FF16A8D2A04F}" srcOrd="0" destOrd="0" parTransId="{D76D191F-6D64-4955-AF55-2652A2C95E61}" sibTransId="{682F04FA-984C-485E-8C92-6FC1189693C2}"/>
    <dgm:cxn modelId="{06593501-272D-4F99-97EC-5394D4EE9D78}" type="presOf" srcId="{E0C84F59-B71C-49A4-B338-2725FB437502}" destId="{53A028CE-4834-4DB5-9D19-1363E7EDD653}" srcOrd="0" destOrd="0" presId="urn:microsoft.com/office/officeart/2005/8/layout/orgChart1"/>
    <dgm:cxn modelId="{98AEA3A7-45FC-40C6-B563-333FCA2A3660}" srcId="{E0C84F59-B71C-49A4-B338-2725FB437502}" destId="{92E2D804-EC1D-4E04-B833-83767B784D1B}" srcOrd="1" destOrd="0" parTransId="{F11EFC57-0F64-4396-956B-F8D42C99FA71}" sibTransId="{B4F41DE3-E70F-4AEF-94BC-1F1D398A1140}"/>
    <dgm:cxn modelId="{91FC2A70-DAB0-4618-81E2-BD222A4DE4A4}" srcId="{96BA8EA7-CF73-4AF4-BD4F-FF16A8D2A04F}" destId="{E0C84F59-B71C-49A4-B338-2725FB437502}" srcOrd="1" destOrd="0" parTransId="{AF1791A9-DB19-4CAD-A211-3E38DBBCC22C}" sibTransId="{D7892C52-E33B-441C-BD87-0DBAAA28EC27}"/>
    <dgm:cxn modelId="{759401EC-45B8-4116-9B02-687BB7D290A7}" type="presOf" srcId="{FC5C41B5-8195-41B5-ABD7-6D8A7EB24A24}" destId="{31217F87-3500-4720-AD19-19B2CBF9642C}" srcOrd="0" destOrd="0" presId="urn:microsoft.com/office/officeart/2005/8/layout/orgChart1"/>
    <dgm:cxn modelId="{B021A3F7-A4BE-49AF-B959-0D355CFA7D58}" type="presOf" srcId="{96BA8EA7-CF73-4AF4-BD4F-FF16A8D2A04F}" destId="{DB5AB65D-50A4-4BBB-AF59-A2ABB875EBC5}" srcOrd="0" destOrd="0" presId="urn:microsoft.com/office/officeart/2005/8/layout/orgChart1"/>
    <dgm:cxn modelId="{354A7CF3-55E1-4E3A-9A8D-6735101A63EC}" type="presOf" srcId="{F5A47EC1-3C8E-4007-92B1-D63BE138C459}" destId="{5660742C-CE0A-4985-BFC2-FF901632DA0C}" srcOrd="0" destOrd="0" presId="urn:microsoft.com/office/officeart/2005/8/layout/orgChart1"/>
    <dgm:cxn modelId="{C2997183-94A1-478A-9183-EC95D40C8392}" type="presOf" srcId="{30525E28-FC0E-4E12-8B30-E0B7ECC8DEE5}" destId="{2BE3B85A-80A6-4781-87B1-47A90ED3F2A6}" srcOrd="1" destOrd="0" presId="urn:microsoft.com/office/officeart/2005/8/layout/orgChart1"/>
    <dgm:cxn modelId="{498DBB61-6324-4E2A-AE68-9D36EF4C7542}" type="presOf" srcId="{FAE52ED1-F842-412D-8AEC-0BE7F90550EA}" destId="{54E0034A-E802-4DF4-A767-55F7FAC62572}" srcOrd="1" destOrd="0" presId="urn:microsoft.com/office/officeart/2005/8/layout/orgChart1"/>
    <dgm:cxn modelId="{F3519071-6F51-4B01-95A1-7FBE2E3E93C2}" type="presOf" srcId="{92E2D804-EC1D-4E04-B833-83767B784D1B}" destId="{53E21E79-24B6-4A8F-B4E6-C2A0A45CDFB0}" srcOrd="0" destOrd="0" presId="urn:microsoft.com/office/officeart/2005/8/layout/orgChart1"/>
    <dgm:cxn modelId="{9F9F2B2E-7CF3-42B2-856A-AC830485F439}" type="presOf" srcId="{FAE52ED1-F842-412D-8AEC-0BE7F90550EA}" destId="{57A5B21D-47B0-415E-AC16-70FFFB528EC3}" srcOrd="0" destOrd="0" presId="urn:microsoft.com/office/officeart/2005/8/layout/orgChart1"/>
    <dgm:cxn modelId="{A08FF677-132B-4A59-B78E-E04F31696E83}" type="presOf" srcId="{377B71F1-BF92-4E02-AA21-208AA9CC6E77}" destId="{44B841B7-9773-48B2-8471-FC73723EC871}" srcOrd="0" destOrd="0" presId="urn:microsoft.com/office/officeart/2005/8/layout/orgChart1"/>
    <dgm:cxn modelId="{E2D83E4D-6C26-4AE5-85B1-DE6CF3B279A2}" type="presOf" srcId="{DCA4C943-2646-4713-B00C-607357756F43}" destId="{5E9F2E22-4F97-4BA3-8197-B4A956E11292}" srcOrd="0" destOrd="0" presId="urn:microsoft.com/office/officeart/2005/8/layout/orgChart1"/>
    <dgm:cxn modelId="{5751D07F-7372-4594-AACE-C33A7B8D5546}" srcId="{96BA8EA7-CF73-4AF4-BD4F-FF16A8D2A04F}" destId="{FAE52ED1-F842-412D-8AEC-0BE7F90550EA}" srcOrd="0" destOrd="0" parTransId="{FC5C41B5-8195-41B5-ABD7-6D8A7EB24A24}" sibTransId="{C3ACC368-429B-4DE4-B7CE-01652DE1C624}"/>
    <dgm:cxn modelId="{81F3FA02-8BD1-470E-8C6B-D04546A379D2}" type="presParOf" srcId="{09542C4E-74D8-40CD-B540-B4E9979C11AA}" destId="{A1A76657-290F-457E-B9BB-68307A263EA1}" srcOrd="0" destOrd="0" presId="urn:microsoft.com/office/officeart/2005/8/layout/orgChart1"/>
    <dgm:cxn modelId="{A8E24225-BE00-4D55-BE84-F3CE3C6895F9}" type="presParOf" srcId="{A1A76657-290F-457E-B9BB-68307A263EA1}" destId="{B43C61A7-7DD4-4E6E-9309-78923F615DAD}" srcOrd="0" destOrd="0" presId="urn:microsoft.com/office/officeart/2005/8/layout/orgChart1"/>
    <dgm:cxn modelId="{F2144D93-FFCC-46BC-8D31-3DC7024D6EA9}" type="presParOf" srcId="{B43C61A7-7DD4-4E6E-9309-78923F615DAD}" destId="{DB5AB65D-50A4-4BBB-AF59-A2ABB875EBC5}" srcOrd="0" destOrd="0" presId="urn:microsoft.com/office/officeart/2005/8/layout/orgChart1"/>
    <dgm:cxn modelId="{337DD4A2-D1D5-48C1-B3E2-B14CF5286F6E}" type="presParOf" srcId="{B43C61A7-7DD4-4E6E-9309-78923F615DAD}" destId="{13082882-1271-4C08-AAC7-D039A842C7E9}" srcOrd="1" destOrd="0" presId="urn:microsoft.com/office/officeart/2005/8/layout/orgChart1"/>
    <dgm:cxn modelId="{1E1FF441-AFEF-402A-9BCD-1EAABC57BAEA}" type="presParOf" srcId="{A1A76657-290F-457E-B9BB-68307A263EA1}" destId="{FEBE0A7D-8497-41CE-9201-A1090CCA81B0}" srcOrd="1" destOrd="0" presId="urn:microsoft.com/office/officeart/2005/8/layout/orgChart1"/>
    <dgm:cxn modelId="{E648186A-FE11-4B56-B569-A4280BE1E2C0}" type="presParOf" srcId="{FEBE0A7D-8497-41CE-9201-A1090CCA81B0}" destId="{31217F87-3500-4720-AD19-19B2CBF9642C}" srcOrd="0" destOrd="0" presId="urn:microsoft.com/office/officeart/2005/8/layout/orgChart1"/>
    <dgm:cxn modelId="{BEC6AFA0-706A-4217-96DE-A89558BADD0C}" type="presParOf" srcId="{FEBE0A7D-8497-41CE-9201-A1090CCA81B0}" destId="{35A6A1AE-2304-417F-8962-4C9406A1DAAE}" srcOrd="1" destOrd="0" presId="urn:microsoft.com/office/officeart/2005/8/layout/orgChart1"/>
    <dgm:cxn modelId="{98216894-0D20-4BAD-8790-4B0C515E5A0B}" type="presParOf" srcId="{35A6A1AE-2304-417F-8962-4C9406A1DAAE}" destId="{4C01B7CE-E63E-4E3F-BD35-8CDC9EE8557B}" srcOrd="0" destOrd="0" presId="urn:microsoft.com/office/officeart/2005/8/layout/orgChart1"/>
    <dgm:cxn modelId="{F4A77750-435B-4062-8E55-EB69CE3B17C4}" type="presParOf" srcId="{4C01B7CE-E63E-4E3F-BD35-8CDC9EE8557B}" destId="{57A5B21D-47B0-415E-AC16-70FFFB528EC3}" srcOrd="0" destOrd="0" presId="urn:microsoft.com/office/officeart/2005/8/layout/orgChart1"/>
    <dgm:cxn modelId="{832F1A0C-9BB5-4729-8CA5-847E1B8E2E19}" type="presParOf" srcId="{4C01B7CE-E63E-4E3F-BD35-8CDC9EE8557B}" destId="{54E0034A-E802-4DF4-A767-55F7FAC62572}" srcOrd="1" destOrd="0" presId="urn:microsoft.com/office/officeart/2005/8/layout/orgChart1"/>
    <dgm:cxn modelId="{2C3C850E-58B7-4239-AB96-BC8BCC590FA5}" type="presParOf" srcId="{35A6A1AE-2304-417F-8962-4C9406A1DAAE}" destId="{A9225721-137B-4EAB-99A3-BA77FCFABD7B}" srcOrd="1" destOrd="0" presId="urn:microsoft.com/office/officeart/2005/8/layout/orgChart1"/>
    <dgm:cxn modelId="{A2FB8906-41AF-44C9-A44E-7BB3300507C7}" type="presParOf" srcId="{A9225721-137B-4EAB-99A3-BA77FCFABD7B}" destId="{44B841B7-9773-48B2-8471-FC73723EC871}" srcOrd="0" destOrd="0" presId="urn:microsoft.com/office/officeart/2005/8/layout/orgChart1"/>
    <dgm:cxn modelId="{39BA4ECB-93AF-440F-9D7C-9B42C7F580DD}" type="presParOf" srcId="{A9225721-137B-4EAB-99A3-BA77FCFABD7B}" destId="{4B8C54D5-54E2-4849-871A-BFF28E62F6F2}" srcOrd="1" destOrd="0" presId="urn:microsoft.com/office/officeart/2005/8/layout/orgChart1"/>
    <dgm:cxn modelId="{3860D284-54FD-4BA5-8CA3-B12A19CE790A}" type="presParOf" srcId="{4B8C54D5-54E2-4849-871A-BFF28E62F6F2}" destId="{DC607AFF-BF59-4BE7-BC5B-35C0926BFD97}" srcOrd="0" destOrd="0" presId="urn:microsoft.com/office/officeart/2005/8/layout/orgChart1"/>
    <dgm:cxn modelId="{570EDEA1-531B-4AA6-847A-8E0FF04BD413}" type="presParOf" srcId="{DC607AFF-BF59-4BE7-BC5B-35C0926BFD97}" destId="{5E9F2E22-4F97-4BA3-8197-B4A956E11292}" srcOrd="0" destOrd="0" presId="urn:microsoft.com/office/officeart/2005/8/layout/orgChart1"/>
    <dgm:cxn modelId="{14EBEEA8-CBC3-4941-87F1-3625DBDC70DF}" type="presParOf" srcId="{DC607AFF-BF59-4BE7-BC5B-35C0926BFD97}" destId="{AB62BCBC-76D3-41EC-99CC-A57D95790F59}" srcOrd="1" destOrd="0" presId="urn:microsoft.com/office/officeart/2005/8/layout/orgChart1"/>
    <dgm:cxn modelId="{9E53E052-BBBA-40EC-B762-92A719CCD597}" type="presParOf" srcId="{4B8C54D5-54E2-4849-871A-BFF28E62F6F2}" destId="{C8BE159D-5337-4B08-9D20-60D478FC8D4E}" srcOrd="1" destOrd="0" presId="urn:microsoft.com/office/officeart/2005/8/layout/orgChart1"/>
    <dgm:cxn modelId="{009615C0-2241-4C2F-B023-7CF0861B722E}" type="presParOf" srcId="{4B8C54D5-54E2-4849-871A-BFF28E62F6F2}" destId="{6481F204-8275-49A3-83A5-66D9792F1902}" srcOrd="2" destOrd="0" presId="urn:microsoft.com/office/officeart/2005/8/layout/orgChart1"/>
    <dgm:cxn modelId="{C6FD16C1-2E78-4BFC-A227-85519C8F3DD6}" type="presParOf" srcId="{A9225721-137B-4EAB-99A3-BA77FCFABD7B}" destId="{4F17E169-AF2D-418A-AF68-447C6935E25A}" srcOrd="2" destOrd="0" presId="urn:microsoft.com/office/officeart/2005/8/layout/orgChart1"/>
    <dgm:cxn modelId="{528679C5-F1FD-4715-8142-F0AAFF56A0CF}" type="presParOf" srcId="{A9225721-137B-4EAB-99A3-BA77FCFABD7B}" destId="{1214A6A8-19A1-4BBC-8AA6-2DA168EC8C06}" srcOrd="3" destOrd="0" presId="urn:microsoft.com/office/officeart/2005/8/layout/orgChart1"/>
    <dgm:cxn modelId="{49F70E01-15BA-40F9-AD72-8DFB817DD651}" type="presParOf" srcId="{1214A6A8-19A1-4BBC-8AA6-2DA168EC8C06}" destId="{1C1ED548-E990-4370-A2F8-847B387E03A9}" srcOrd="0" destOrd="0" presId="urn:microsoft.com/office/officeart/2005/8/layout/orgChart1"/>
    <dgm:cxn modelId="{9CA1CF48-48CE-45DD-A545-4FD642ED96E8}" type="presParOf" srcId="{1C1ED548-E990-4370-A2F8-847B387E03A9}" destId="{5660742C-CE0A-4985-BFC2-FF901632DA0C}" srcOrd="0" destOrd="0" presId="urn:microsoft.com/office/officeart/2005/8/layout/orgChart1"/>
    <dgm:cxn modelId="{242A5967-83AD-42A1-A0A8-4C1942ADCD46}" type="presParOf" srcId="{1C1ED548-E990-4370-A2F8-847B387E03A9}" destId="{6AD7D1D1-0B56-404C-8635-FA67979AC65B}" srcOrd="1" destOrd="0" presId="urn:microsoft.com/office/officeart/2005/8/layout/orgChart1"/>
    <dgm:cxn modelId="{3DA87B07-A2F8-42EE-9A15-8F85617C35BC}" type="presParOf" srcId="{1214A6A8-19A1-4BBC-8AA6-2DA168EC8C06}" destId="{4327FE7F-DB48-424E-B1BC-AE852E266274}" srcOrd="1" destOrd="0" presId="urn:microsoft.com/office/officeart/2005/8/layout/orgChart1"/>
    <dgm:cxn modelId="{978BEC6B-8C1F-46D0-AED8-0C847C11523C}" type="presParOf" srcId="{1214A6A8-19A1-4BBC-8AA6-2DA168EC8C06}" destId="{8DF5A6C3-4A3C-42BF-A1CE-5B1D067EB355}" srcOrd="2" destOrd="0" presId="urn:microsoft.com/office/officeart/2005/8/layout/orgChart1"/>
    <dgm:cxn modelId="{572E073D-914E-4CF9-9BAF-C9C70330C326}" type="presParOf" srcId="{35A6A1AE-2304-417F-8962-4C9406A1DAAE}" destId="{C3FC2B54-ACE4-4373-88E9-0F059FDD6E5D}" srcOrd="2" destOrd="0" presId="urn:microsoft.com/office/officeart/2005/8/layout/orgChart1"/>
    <dgm:cxn modelId="{CBAA8729-8500-4018-A711-ED9491852103}" type="presParOf" srcId="{FEBE0A7D-8497-41CE-9201-A1090CCA81B0}" destId="{00958C89-021D-4757-A0C2-5443C41AB69A}" srcOrd="2" destOrd="0" presId="urn:microsoft.com/office/officeart/2005/8/layout/orgChart1"/>
    <dgm:cxn modelId="{8288DCE9-1163-4C09-81C9-561EDE429B91}" type="presParOf" srcId="{FEBE0A7D-8497-41CE-9201-A1090CCA81B0}" destId="{72230898-7348-4919-8808-E25D9B2BE5B5}" srcOrd="3" destOrd="0" presId="urn:microsoft.com/office/officeart/2005/8/layout/orgChart1"/>
    <dgm:cxn modelId="{F689ED92-31F6-4A17-9633-AEDE94F1653E}" type="presParOf" srcId="{72230898-7348-4919-8808-E25D9B2BE5B5}" destId="{2D0B6079-2C64-4581-822C-DE6258A09717}" srcOrd="0" destOrd="0" presId="urn:microsoft.com/office/officeart/2005/8/layout/orgChart1"/>
    <dgm:cxn modelId="{639F0342-F681-48D4-BE32-16D5BF993006}" type="presParOf" srcId="{2D0B6079-2C64-4581-822C-DE6258A09717}" destId="{53A028CE-4834-4DB5-9D19-1363E7EDD653}" srcOrd="0" destOrd="0" presId="urn:microsoft.com/office/officeart/2005/8/layout/orgChart1"/>
    <dgm:cxn modelId="{08E3FD1F-2152-4CD1-A72A-72A42B7EE049}" type="presParOf" srcId="{2D0B6079-2C64-4581-822C-DE6258A09717}" destId="{D43CFD10-488F-4A10-BD6F-68C10B70DFCB}" srcOrd="1" destOrd="0" presId="urn:microsoft.com/office/officeart/2005/8/layout/orgChart1"/>
    <dgm:cxn modelId="{BE81F02A-CE35-47F3-8157-197EAAA86314}" type="presParOf" srcId="{72230898-7348-4919-8808-E25D9B2BE5B5}" destId="{C907F7B5-512B-40FA-9981-A57F4725EE96}" srcOrd="1" destOrd="0" presId="urn:microsoft.com/office/officeart/2005/8/layout/orgChart1"/>
    <dgm:cxn modelId="{F4D3338D-C2CF-4B84-A5B5-FE33D448288D}" type="presParOf" srcId="{C907F7B5-512B-40FA-9981-A57F4725EE96}" destId="{5325A382-5FE9-4CB5-8817-FC8B1E6C6162}" srcOrd="0" destOrd="0" presId="urn:microsoft.com/office/officeart/2005/8/layout/orgChart1"/>
    <dgm:cxn modelId="{A558B79E-83A7-4105-9B5A-454B3CC9DA01}" type="presParOf" srcId="{C907F7B5-512B-40FA-9981-A57F4725EE96}" destId="{5989F5FA-63B9-4FFB-8450-E2657B7A4429}" srcOrd="1" destOrd="0" presId="urn:microsoft.com/office/officeart/2005/8/layout/orgChart1"/>
    <dgm:cxn modelId="{42998845-A1D6-4EA4-BEBA-7027873F2132}" type="presParOf" srcId="{5989F5FA-63B9-4FFB-8450-E2657B7A4429}" destId="{DE349762-BC26-4EEE-B627-8CADE8095DE3}" srcOrd="0" destOrd="0" presId="urn:microsoft.com/office/officeart/2005/8/layout/orgChart1"/>
    <dgm:cxn modelId="{93C8CA38-91E4-488F-A155-5EA19AB158F1}" type="presParOf" srcId="{DE349762-BC26-4EEE-B627-8CADE8095DE3}" destId="{7B05EFEE-B3DC-4C57-B9CC-3E021F4F83BA}" srcOrd="0" destOrd="0" presId="urn:microsoft.com/office/officeart/2005/8/layout/orgChart1"/>
    <dgm:cxn modelId="{C71421A6-BC45-4289-9A71-F08571BBAFBB}" type="presParOf" srcId="{DE349762-BC26-4EEE-B627-8CADE8095DE3}" destId="{2BE3B85A-80A6-4781-87B1-47A90ED3F2A6}" srcOrd="1" destOrd="0" presId="urn:microsoft.com/office/officeart/2005/8/layout/orgChart1"/>
    <dgm:cxn modelId="{ECD0171B-88DB-4AA9-BD1D-B3AAFA65D055}" type="presParOf" srcId="{5989F5FA-63B9-4FFB-8450-E2657B7A4429}" destId="{E594A36C-89E1-4D42-BFEA-8F7ABFBA60CF}" srcOrd="1" destOrd="0" presId="urn:microsoft.com/office/officeart/2005/8/layout/orgChart1"/>
    <dgm:cxn modelId="{D2C2C444-1174-453D-B060-117053211600}" type="presParOf" srcId="{5989F5FA-63B9-4FFB-8450-E2657B7A4429}" destId="{C9D52063-65C0-4663-8972-C1986562FB52}" srcOrd="2" destOrd="0" presId="urn:microsoft.com/office/officeart/2005/8/layout/orgChart1"/>
    <dgm:cxn modelId="{65CB0728-6600-41C1-A9D6-AF1675A7C0D9}" type="presParOf" srcId="{C907F7B5-512B-40FA-9981-A57F4725EE96}" destId="{C7EFF78D-F80A-428C-BECE-0053420B32FD}" srcOrd="2" destOrd="0" presId="urn:microsoft.com/office/officeart/2005/8/layout/orgChart1"/>
    <dgm:cxn modelId="{8FBB4920-7CC4-44F0-A51D-770C75FF090F}" type="presParOf" srcId="{C907F7B5-512B-40FA-9981-A57F4725EE96}" destId="{21CAACFD-A14F-41EF-A2A8-F0E63A04FEAD}" srcOrd="3" destOrd="0" presId="urn:microsoft.com/office/officeart/2005/8/layout/orgChart1"/>
    <dgm:cxn modelId="{AFB7D4EF-8D36-4E64-9849-E797A0C3AA99}" type="presParOf" srcId="{21CAACFD-A14F-41EF-A2A8-F0E63A04FEAD}" destId="{07BAB0BB-52F6-45C6-B2B4-F69DF225C60E}" srcOrd="0" destOrd="0" presId="urn:microsoft.com/office/officeart/2005/8/layout/orgChart1"/>
    <dgm:cxn modelId="{D2D9FC19-8948-476D-8961-CB9EE841400C}" type="presParOf" srcId="{07BAB0BB-52F6-45C6-B2B4-F69DF225C60E}" destId="{53E21E79-24B6-4A8F-B4E6-C2A0A45CDFB0}" srcOrd="0" destOrd="0" presId="urn:microsoft.com/office/officeart/2005/8/layout/orgChart1"/>
    <dgm:cxn modelId="{F8742B65-D304-4AE7-B991-A98E11F5FC18}" type="presParOf" srcId="{07BAB0BB-52F6-45C6-B2B4-F69DF225C60E}" destId="{2E32574D-D615-420C-B75E-04840BE86AA2}" srcOrd="1" destOrd="0" presId="urn:microsoft.com/office/officeart/2005/8/layout/orgChart1"/>
    <dgm:cxn modelId="{6CA8EA3B-DE96-4537-BDAE-EBED82241D3E}" type="presParOf" srcId="{21CAACFD-A14F-41EF-A2A8-F0E63A04FEAD}" destId="{FEA54BBA-2A09-45B6-8358-F4503234CA29}" srcOrd="1" destOrd="0" presId="urn:microsoft.com/office/officeart/2005/8/layout/orgChart1"/>
    <dgm:cxn modelId="{01EBBBD7-1192-4BAF-A9B9-219B08A42C4D}" type="presParOf" srcId="{21CAACFD-A14F-41EF-A2A8-F0E63A04FEAD}" destId="{C47233C0-3DA4-4137-8041-759544F3B76C}" srcOrd="2" destOrd="0" presId="urn:microsoft.com/office/officeart/2005/8/layout/orgChart1"/>
    <dgm:cxn modelId="{70931BE2-EC32-4BF7-A485-24D46B9C3BA6}" type="presParOf" srcId="{72230898-7348-4919-8808-E25D9B2BE5B5}" destId="{4332BEF8-0BB7-4B29-AAC4-B98B873E886A}" srcOrd="2" destOrd="0" presId="urn:microsoft.com/office/officeart/2005/8/layout/orgChart1"/>
    <dgm:cxn modelId="{6546A44C-A8A1-4DB2-8BC9-4A6C537D9905}" type="presParOf" srcId="{A1A76657-290F-457E-B9BB-68307A263EA1}" destId="{E8D9B1CF-8376-4001-8EF9-DE2CB16429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29E6E-16AE-4FEF-AB05-8ACD6B1FC9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0AA823-C1B8-43AA-8E9A-996D7A22A5DA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Познавательно –исследовательская деятельность на основе сюжета литературного произведения</a:t>
          </a:r>
        </a:p>
        <a:p>
          <a:pPr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4EDDD93-3B16-425A-B2A9-75FE1C2B138A}" type="parTrans" cxnId="{99609412-7B92-4E06-AF53-F083E4992E60}">
      <dgm:prSet/>
      <dgm:spPr/>
      <dgm:t>
        <a:bodyPr/>
        <a:lstStyle/>
        <a:p>
          <a:endParaRPr lang="ru-RU"/>
        </a:p>
      </dgm:t>
    </dgm:pt>
    <dgm:pt modelId="{D048AF14-93BE-4986-A959-13227BCB6DEA}" type="sibTrans" cxnId="{99609412-7B92-4E06-AF53-F083E4992E60}">
      <dgm:prSet/>
      <dgm:spPr/>
      <dgm:t>
        <a:bodyPr/>
        <a:lstStyle/>
        <a:p>
          <a:endParaRPr lang="ru-RU"/>
        </a:p>
      </dgm:t>
    </dgm:pt>
    <dgm:pt modelId="{038B7A19-45BE-47A9-96BD-9162FEE34A9A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Эксперименты, опыты, исследования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AE92679-481E-4128-9ED1-91CFA81ED1E8}" type="parTrans" cxnId="{94CD6270-EB50-4093-AD37-39233B5117C2}">
      <dgm:prSet/>
      <dgm:spPr/>
      <dgm:t>
        <a:bodyPr/>
        <a:lstStyle/>
        <a:p>
          <a:endParaRPr lang="ru-RU"/>
        </a:p>
      </dgm:t>
    </dgm:pt>
    <dgm:pt modelId="{F8741989-3C7D-455F-8686-5C2DAF06467E}" type="sibTrans" cxnId="{94CD6270-EB50-4093-AD37-39233B5117C2}">
      <dgm:prSet/>
      <dgm:spPr/>
      <dgm:t>
        <a:bodyPr/>
        <a:lstStyle/>
        <a:p>
          <a:endParaRPr lang="ru-RU"/>
        </a:p>
      </dgm:t>
    </dgm:pt>
    <dgm:pt modelId="{070F2F33-6AE4-4FA0-8EAD-BDE84DDEFE05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Решение проблемных ситуаций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67CAFA2-6F9A-4DD4-BBA4-1C3BF72ECCAC}" type="parTrans" cxnId="{1790BB80-D0E5-437D-825D-5B0A0AF93DE2}">
      <dgm:prSet/>
      <dgm:spPr/>
      <dgm:t>
        <a:bodyPr/>
        <a:lstStyle/>
        <a:p>
          <a:endParaRPr lang="ru-RU"/>
        </a:p>
      </dgm:t>
    </dgm:pt>
    <dgm:pt modelId="{B00EEA5D-FBB4-485E-A2F7-0FFD29A86615}" type="sibTrans" cxnId="{1790BB80-D0E5-437D-825D-5B0A0AF93DE2}">
      <dgm:prSet/>
      <dgm:spPr/>
      <dgm:t>
        <a:bodyPr/>
        <a:lstStyle/>
        <a:p>
          <a:endParaRPr lang="ru-RU"/>
        </a:p>
      </dgm:t>
    </dgm:pt>
    <dgm:pt modelId="{257F4953-9D22-470A-9E4D-FB93289CCE9C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Конструирование, моделирование</a:t>
          </a:r>
          <a:endParaRPr lang="ru-RU" dirty="0"/>
        </a:p>
      </dgm:t>
    </dgm:pt>
    <dgm:pt modelId="{EAA14157-5E06-497C-A949-76F4DB744140}" type="parTrans" cxnId="{F76D682D-D738-4693-BFBE-7EC8F2F6C168}">
      <dgm:prSet/>
      <dgm:spPr/>
      <dgm:t>
        <a:bodyPr/>
        <a:lstStyle/>
        <a:p>
          <a:endParaRPr lang="ru-RU"/>
        </a:p>
      </dgm:t>
    </dgm:pt>
    <dgm:pt modelId="{67B4AD2B-3DFE-4AE2-A5EA-306254CA091A}" type="sibTrans" cxnId="{F76D682D-D738-4693-BFBE-7EC8F2F6C168}">
      <dgm:prSet/>
      <dgm:spPr/>
      <dgm:t>
        <a:bodyPr/>
        <a:lstStyle/>
        <a:p>
          <a:endParaRPr lang="ru-RU"/>
        </a:p>
      </dgm:t>
    </dgm:pt>
    <dgm:pt modelId="{FADEC847-0748-45D9-805A-E7DA4A8836E4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Коллекционирование</a:t>
          </a:r>
          <a:endParaRPr lang="ru-RU" dirty="0"/>
        </a:p>
      </dgm:t>
    </dgm:pt>
    <dgm:pt modelId="{3CF34C6B-D4FF-4996-8963-E8C51BFD3430}" type="parTrans" cxnId="{74B47A48-2C40-4BAB-9C55-770BD6D00FCD}">
      <dgm:prSet/>
      <dgm:spPr/>
      <dgm:t>
        <a:bodyPr/>
        <a:lstStyle/>
        <a:p>
          <a:endParaRPr lang="ru-RU"/>
        </a:p>
      </dgm:t>
    </dgm:pt>
    <dgm:pt modelId="{1068E284-A541-4C75-9081-DF87819BDFA3}" type="sibTrans" cxnId="{74B47A48-2C40-4BAB-9C55-770BD6D00FCD}">
      <dgm:prSet/>
      <dgm:spPr/>
      <dgm:t>
        <a:bodyPr/>
        <a:lstStyle/>
        <a:p>
          <a:endParaRPr lang="ru-RU"/>
        </a:p>
      </dgm:t>
    </dgm:pt>
    <dgm:pt modelId="{4F9C6682-400B-45DB-BE77-42BA334BBABF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Наблюдение 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F9F8AE7-8224-41CC-9854-BDAC8D2C1D79}" type="parTrans" cxnId="{5D2816A4-F332-4316-BD36-92577A054599}">
      <dgm:prSet/>
      <dgm:spPr/>
      <dgm:t>
        <a:bodyPr/>
        <a:lstStyle/>
        <a:p>
          <a:endParaRPr lang="ru-RU"/>
        </a:p>
      </dgm:t>
    </dgm:pt>
    <dgm:pt modelId="{A8BBA0CC-139C-4228-8A5F-795F5F9E7566}" type="sibTrans" cxnId="{5D2816A4-F332-4316-BD36-92577A054599}">
      <dgm:prSet/>
      <dgm:spPr/>
      <dgm:t>
        <a:bodyPr/>
        <a:lstStyle/>
        <a:p>
          <a:endParaRPr lang="ru-RU"/>
        </a:p>
      </dgm:t>
    </dgm:pt>
    <dgm:pt modelId="{82EB81AB-7EBA-446A-97AE-5B2093962AD6}" type="pres">
      <dgm:prSet presAssocID="{8FC29E6E-16AE-4FEF-AB05-8ACD6B1FC9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C82E79-0B07-4BC5-9E7A-4E3B88A0EDF3}" type="pres">
      <dgm:prSet presAssocID="{5D0AA823-C1B8-43AA-8E9A-996D7A22A5DA}" presName="thickLine" presStyleLbl="alignNode1" presStyleIdx="0" presStyleCnt="1"/>
      <dgm:spPr/>
    </dgm:pt>
    <dgm:pt modelId="{7AF0E757-6F6B-4BAA-BF13-E8CEDC129678}" type="pres">
      <dgm:prSet presAssocID="{5D0AA823-C1B8-43AA-8E9A-996D7A22A5DA}" presName="horz1" presStyleCnt="0"/>
      <dgm:spPr/>
    </dgm:pt>
    <dgm:pt modelId="{A53578FC-4CDB-45C4-B947-94F8537D062A}" type="pres">
      <dgm:prSet presAssocID="{5D0AA823-C1B8-43AA-8E9A-996D7A22A5DA}" presName="tx1" presStyleLbl="revTx" presStyleIdx="0" presStyleCnt="6"/>
      <dgm:spPr/>
      <dgm:t>
        <a:bodyPr/>
        <a:lstStyle/>
        <a:p>
          <a:endParaRPr lang="ru-RU"/>
        </a:p>
      </dgm:t>
    </dgm:pt>
    <dgm:pt modelId="{63EF0D2B-C859-4C22-B37D-7202D2CB6D82}" type="pres">
      <dgm:prSet presAssocID="{5D0AA823-C1B8-43AA-8E9A-996D7A22A5DA}" presName="vert1" presStyleCnt="0"/>
      <dgm:spPr/>
    </dgm:pt>
    <dgm:pt modelId="{A7DEA46A-7A17-45CE-9BE0-6D3EAB5D893F}" type="pres">
      <dgm:prSet presAssocID="{038B7A19-45BE-47A9-96BD-9162FEE34A9A}" presName="vertSpace2a" presStyleCnt="0"/>
      <dgm:spPr/>
    </dgm:pt>
    <dgm:pt modelId="{F6E125F8-8DB8-41FE-AD94-B2DBF9644C20}" type="pres">
      <dgm:prSet presAssocID="{038B7A19-45BE-47A9-96BD-9162FEE34A9A}" presName="horz2" presStyleCnt="0"/>
      <dgm:spPr/>
    </dgm:pt>
    <dgm:pt modelId="{68ADD665-41DA-413B-A67E-AA01186A3E41}" type="pres">
      <dgm:prSet presAssocID="{038B7A19-45BE-47A9-96BD-9162FEE34A9A}" presName="horzSpace2" presStyleCnt="0"/>
      <dgm:spPr/>
    </dgm:pt>
    <dgm:pt modelId="{85BE9B51-46CB-4957-9A83-327E5BE3FC92}" type="pres">
      <dgm:prSet presAssocID="{038B7A19-45BE-47A9-96BD-9162FEE34A9A}" presName="tx2" presStyleLbl="revTx" presStyleIdx="1" presStyleCnt="6"/>
      <dgm:spPr/>
      <dgm:t>
        <a:bodyPr/>
        <a:lstStyle/>
        <a:p>
          <a:endParaRPr lang="ru-RU"/>
        </a:p>
      </dgm:t>
    </dgm:pt>
    <dgm:pt modelId="{4060A648-E797-44CA-AEFD-28D39D9494A3}" type="pres">
      <dgm:prSet presAssocID="{038B7A19-45BE-47A9-96BD-9162FEE34A9A}" presName="vert2" presStyleCnt="0"/>
      <dgm:spPr/>
    </dgm:pt>
    <dgm:pt modelId="{BD10BE36-6FFB-4470-8108-62EAAD2C78A2}" type="pres">
      <dgm:prSet presAssocID="{038B7A19-45BE-47A9-96BD-9162FEE34A9A}" presName="thinLine2b" presStyleLbl="callout" presStyleIdx="0" presStyleCnt="5"/>
      <dgm:spPr/>
    </dgm:pt>
    <dgm:pt modelId="{975A8C93-FD71-4649-B3AA-502E43471CB3}" type="pres">
      <dgm:prSet presAssocID="{038B7A19-45BE-47A9-96BD-9162FEE34A9A}" presName="vertSpace2b" presStyleCnt="0"/>
      <dgm:spPr/>
    </dgm:pt>
    <dgm:pt modelId="{802E9095-5F34-448F-92F9-45EA50FBE28B}" type="pres">
      <dgm:prSet presAssocID="{070F2F33-6AE4-4FA0-8EAD-BDE84DDEFE05}" presName="horz2" presStyleCnt="0"/>
      <dgm:spPr/>
    </dgm:pt>
    <dgm:pt modelId="{31888D97-DA2D-4849-97DD-F8D9459C3AE2}" type="pres">
      <dgm:prSet presAssocID="{070F2F33-6AE4-4FA0-8EAD-BDE84DDEFE05}" presName="horzSpace2" presStyleCnt="0"/>
      <dgm:spPr/>
    </dgm:pt>
    <dgm:pt modelId="{3A80F6A5-C08E-40AA-AE8A-BCA59E310B81}" type="pres">
      <dgm:prSet presAssocID="{070F2F33-6AE4-4FA0-8EAD-BDE84DDEFE05}" presName="tx2" presStyleLbl="revTx" presStyleIdx="2" presStyleCnt="6"/>
      <dgm:spPr/>
      <dgm:t>
        <a:bodyPr/>
        <a:lstStyle/>
        <a:p>
          <a:endParaRPr lang="ru-RU"/>
        </a:p>
      </dgm:t>
    </dgm:pt>
    <dgm:pt modelId="{77C4C8E1-12EB-46F6-9D6A-ADFC049EFBD1}" type="pres">
      <dgm:prSet presAssocID="{070F2F33-6AE4-4FA0-8EAD-BDE84DDEFE05}" presName="vert2" presStyleCnt="0"/>
      <dgm:spPr/>
    </dgm:pt>
    <dgm:pt modelId="{44BED524-75A1-4A52-BEFE-CDC5B5ED0122}" type="pres">
      <dgm:prSet presAssocID="{070F2F33-6AE4-4FA0-8EAD-BDE84DDEFE05}" presName="thinLine2b" presStyleLbl="callout" presStyleIdx="1" presStyleCnt="5"/>
      <dgm:spPr/>
    </dgm:pt>
    <dgm:pt modelId="{A8392861-8BD4-4F6D-AFFF-2A866AE0DDB3}" type="pres">
      <dgm:prSet presAssocID="{070F2F33-6AE4-4FA0-8EAD-BDE84DDEFE05}" presName="vertSpace2b" presStyleCnt="0"/>
      <dgm:spPr/>
    </dgm:pt>
    <dgm:pt modelId="{52CDBFF6-0CB1-4D62-9E34-5FCF4F81CBFD}" type="pres">
      <dgm:prSet presAssocID="{257F4953-9D22-470A-9E4D-FB93289CCE9C}" presName="horz2" presStyleCnt="0"/>
      <dgm:spPr/>
    </dgm:pt>
    <dgm:pt modelId="{863C7273-EC92-479E-B2FF-A37F9B8F8010}" type="pres">
      <dgm:prSet presAssocID="{257F4953-9D22-470A-9E4D-FB93289CCE9C}" presName="horzSpace2" presStyleCnt="0"/>
      <dgm:spPr/>
    </dgm:pt>
    <dgm:pt modelId="{E098D888-121E-43DF-9A45-51CCFFDCCDC0}" type="pres">
      <dgm:prSet presAssocID="{257F4953-9D22-470A-9E4D-FB93289CCE9C}" presName="tx2" presStyleLbl="revTx" presStyleIdx="3" presStyleCnt="6"/>
      <dgm:spPr/>
      <dgm:t>
        <a:bodyPr/>
        <a:lstStyle/>
        <a:p>
          <a:endParaRPr lang="ru-RU"/>
        </a:p>
      </dgm:t>
    </dgm:pt>
    <dgm:pt modelId="{4FDB2641-DECF-41FE-81CB-A26034EF2C67}" type="pres">
      <dgm:prSet presAssocID="{257F4953-9D22-470A-9E4D-FB93289CCE9C}" presName="vert2" presStyleCnt="0"/>
      <dgm:spPr/>
    </dgm:pt>
    <dgm:pt modelId="{403FEE32-DF91-46C9-AA0C-73562B113872}" type="pres">
      <dgm:prSet presAssocID="{257F4953-9D22-470A-9E4D-FB93289CCE9C}" presName="thinLine2b" presStyleLbl="callout" presStyleIdx="2" presStyleCnt="5"/>
      <dgm:spPr/>
    </dgm:pt>
    <dgm:pt modelId="{5269378E-16BF-439E-855C-DCCEE2CDE5CF}" type="pres">
      <dgm:prSet presAssocID="{257F4953-9D22-470A-9E4D-FB93289CCE9C}" presName="vertSpace2b" presStyleCnt="0"/>
      <dgm:spPr/>
    </dgm:pt>
    <dgm:pt modelId="{D9667A2C-F58E-45ED-BE0B-4E0B4A703086}" type="pres">
      <dgm:prSet presAssocID="{FADEC847-0748-45D9-805A-E7DA4A8836E4}" presName="horz2" presStyleCnt="0"/>
      <dgm:spPr/>
    </dgm:pt>
    <dgm:pt modelId="{C2F52A5F-20C2-4452-96FB-3B1F40AB4FFC}" type="pres">
      <dgm:prSet presAssocID="{FADEC847-0748-45D9-805A-E7DA4A8836E4}" presName="horzSpace2" presStyleCnt="0"/>
      <dgm:spPr/>
    </dgm:pt>
    <dgm:pt modelId="{703ED654-BC6A-416F-8155-7A6838645B50}" type="pres">
      <dgm:prSet presAssocID="{FADEC847-0748-45D9-805A-E7DA4A8836E4}" presName="tx2" presStyleLbl="revTx" presStyleIdx="4" presStyleCnt="6"/>
      <dgm:spPr/>
      <dgm:t>
        <a:bodyPr/>
        <a:lstStyle/>
        <a:p>
          <a:endParaRPr lang="ru-RU"/>
        </a:p>
      </dgm:t>
    </dgm:pt>
    <dgm:pt modelId="{77F162EB-6BDF-4F18-96EF-45275FDEB785}" type="pres">
      <dgm:prSet presAssocID="{FADEC847-0748-45D9-805A-E7DA4A8836E4}" presName="vert2" presStyleCnt="0"/>
      <dgm:spPr/>
    </dgm:pt>
    <dgm:pt modelId="{93EADB93-A599-4047-B328-4815EB53A6E7}" type="pres">
      <dgm:prSet presAssocID="{FADEC847-0748-45D9-805A-E7DA4A8836E4}" presName="thinLine2b" presStyleLbl="callout" presStyleIdx="3" presStyleCnt="5"/>
      <dgm:spPr/>
    </dgm:pt>
    <dgm:pt modelId="{ADF1F6CA-CD36-42C8-8B08-96F38B0AF404}" type="pres">
      <dgm:prSet presAssocID="{FADEC847-0748-45D9-805A-E7DA4A8836E4}" presName="vertSpace2b" presStyleCnt="0"/>
      <dgm:spPr/>
    </dgm:pt>
    <dgm:pt modelId="{5B5A5E57-FFF4-44F4-BEF1-D55EBDC434C7}" type="pres">
      <dgm:prSet presAssocID="{4F9C6682-400B-45DB-BE77-42BA334BBABF}" presName="horz2" presStyleCnt="0"/>
      <dgm:spPr/>
    </dgm:pt>
    <dgm:pt modelId="{5E3FA34A-14A8-4A58-9AAD-8220E1C1DD80}" type="pres">
      <dgm:prSet presAssocID="{4F9C6682-400B-45DB-BE77-42BA334BBABF}" presName="horzSpace2" presStyleCnt="0"/>
      <dgm:spPr/>
    </dgm:pt>
    <dgm:pt modelId="{3E2F5A67-88EF-43BC-A70F-D391D684DD4C}" type="pres">
      <dgm:prSet presAssocID="{4F9C6682-400B-45DB-BE77-42BA334BBABF}" presName="tx2" presStyleLbl="revTx" presStyleIdx="5" presStyleCnt="6"/>
      <dgm:spPr/>
      <dgm:t>
        <a:bodyPr/>
        <a:lstStyle/>
        <a:p>
          <a:endParaRPr lang="ru-RU"/>
        </a:p>
      </dgm:t>
    </dgm:pt>
    <dgm:pt modelId="{3BC5F9D2-96C7-4DB5-A20D-B5B72942DBA4}" type="pres">
      <dgm:prSet presAssocID="{4F9C6682-400B-45DB-BE77-42BA334BBABF}" presName="vert2" presStyleCnt="0"/>
      <dgm:spPr/>
    </dgm:pt>
    <dgm:pt modelId="{9CE1040E-0AD7-4BBB-86CC-8D4E6003D43C}" type="pres">
      <dgm:prSet presAssocID="{4F9C6682-400B-45DB-BE77-42BA334BBABF}" presName="thinLine2b" presStyleLbl="callout" presStyleIdx="4" presStyleCnt="5"/>
      <dgm:spPr/>
    </dgm:pt>
    <dgm:pt modelId="{9F4E6543-5F72-4986-B3F4-DFA5712D5098}" type="pres">
      <dgm:prSet presAssocID="{4F9C6682-400B-45DB-BE77-42BA334BBABF}" presName="vertSpace2b" presStyleCnt="0"/>
      <dgm:spPr/>
    </dgm:pt>
  </dgm:ptLst>
  <dgm:cxnLst>
    <dgm:cxn modelId="{F76D682D-D738-4693-BFBE-7EC8F2F6C168}" srcId="{5D0AA823-C1B8-43AA-8E9A-996D7A22A5DA}" destId="{257F4953-9D22-470A-9E4D-FB93289CCE9C}" srcOrd="2" destOrd="0" parTransId="{EAA14157-5E06-497C-A949-76F4DB744140}" sibTransId="{67B4AD2B-3DFE-4AE2-A5EA-306254CA091A}"/>
    <dgm:cxn modelId="{3E770AA6-5C4C-4D29-8855-00EB8244447E}" type="presOf" srcId="{8FC29E6E-16AE-4FEF-AB05-8ACD6B1FC94C}" destId="{82EB81AB-7EBA-446A-97AE-5B2093962AD6}" srcOrd="0" destOrd="0" presId="urn:microsoft.com/office/officeart/2008/layout/LinedList"/>
    <dgm:cxn modelId="{AE844A73-C82B-4622-A350-66BA028EBCD0}" type="presOf" srcId="{4F9C6682-400B-45DB-BE77-42BA334BBABF}" destId="{3E2F5A67-88EF-43BC-A70F-D391D684DD4C}" srcOrd="0" destOrd="0" presId="urn:microsoft.com/office/officeart/2008/layout/LinedList"/>
    <dgm:cxn modelId="{6F9B6DD3-FB16-4003-BE11-E15A7F36BDA5}" type="presOf" srcId="{257F4953-9D22-470A-9E4D-FB93289CCE9C}" destId="{E098D888-121E-43DF-9A45-51CCFFDCCDC0}" srcOrd="0" destOrd="0" presId="urn:microsoft.com/office/officeart/2008/layout/LinedList"/>
    <dgm:cxn modelId="{74B47A48-2C40-4BAB-9C55-770BD6D00FCD}" srcId="{5D0AA823-C1B8-43AA-8E9A-996D7A22A5DA}" destId="{FADEC847-0748-45D9-805A-E7DA4A8836E4}" srcOrd="3" destOrd="0" parTransId="{3CF34C6B-D4FF-4996-8963-E8C51BFD3430}" sibTransId="{1068E284-A541-4C75-9081-DF87819BDFA3}"/>
    <dgm:cxn modelId="{BBD544A7-9D8C-40C6-95A3-55D4C1BA92EC}" type="presOf" srcId="{5D0AA823-C1B8-43AA-8E9A-996D7A22A5DA}" destId="{A53578FC-4CDB-45C4-B947-94F8537D062A}" srcOrd="0" destOrd="0" presId="urn:microsoft.com/office/officeart/2008/layout/LinedList"/>
    <dgm:cxn modelId="{FC789434-A32B-4D89-99E6-5EA08593C1FF}" type="presOf" srcId="{FADEC847-0748-45D9-805A-E7DA4A8836E4}" destId="{703ED654-BC6A-416F-8155-7A6838645B50}" srcOrd="0" destOrd="0" presId="urn:microsoft.com/office/officeart/2008/layout/LinedList"/>
    <dgm:cxn modelId="{5D2816A4-F332-4316-BD36-92577A054599}" srcId="{5D0AA823-C1B8-43AA-8E9A-996D7A22A5DA}" destId="{4F9C6682-400B-45DB-BE77-42BA334BBABF}" srcOrd="4" destOrd="0" parTransId="{FF9F8AE7-8224-41CC-9854-BDAC8D2C1D79}" sibTransId="{A8BBA0CC-139C-4228-8A5F-795F5F9E7566}"/>
    <dgm:cxn modelId="{94CD6270-EB50-4093-AD37-39233B5117C2}" srcId="{5D0AA823-C1B8-43AA-8E9A-996D7A22A5DA}" destId="{038B7A19-45BE-47A9-96BD-9162FEE34A9A}" srcOrd="0" destOrd="0" parTransId="{BAE92679-481E-4128-9ED1-91CFA81ED1E8}" sibTransId="{F8741989-3C7D-455F-8686-5C2DAF06467E}"/>
    <dgm:cxn modelId="{4C796B38-FF0B-42E0-9670-F98A3DE9AFC7}" type="presOf" srcId="{038B7A19-45BE-47A9-96BD-9162FEE34A9A}" destId="{85BE9B51-46CB-4957-9A83-327E5BE3FC92}" srcOrd="0" destOrd="0" presId="urn:microsoft.com/office/officeart/2008/layout/LinedList"/>
    <dgm:cxn modelId="{B5595B06-4522-48E6-8022-73A1E53BEDEA}" type="presOf" srcId="{070F2F33-6AE4-4FA0-8EAD-BDE84DDEFE05}" destId="{3A80F6A5-C08E-40AA-AE8A-BCA59E310B81}" srcOrd="0" destOrd="0" presId="urn:microsoft.com/office/officeart/2008/layout/LinedList"/>
    <dgm:cxn modelId="{99609412-7B92-4E06-AF53-F083E4992E60}" srcId="{8FC29E6E-16AE-4FEF-AB05-8ACD6B1FC94C}" destId="{5D0AA823-C1B8-43AA-8E9A-996D7A22A5DA}" srcOrd="0" destOrd="0" parTransId="{54EDDD93-3B16-425A-B2A9-75FE1C2B138A}" sibTransId="{D048AF14-93BE-4986-A959-13227BCB6DEA}"/>
    <dgm:cxn modelId="{1790BB80-D0E5-437D-825D-5B0A0AF93DE2}" srcId="{5D0AA823-C1B8-43AA-8E9A-996D7A22A5DA}" destId="{070F2F33-6AE4-4FA0-8EAD-BDE84DDEFE05}" srcOrd="1" destOrd="0" parTransId="{A67CAFA2-6F9A-4DD4-BBA4-1C3BF72ECCAC}" sibTransId="{B00EEA5D-FBB4-485E-A2F7-0FFD29A86615}"/>
    <dgm:cxn modelId="{AD16C5AB-6678-4337-A75A-F74D017D11E2}" type="presParOf" srcId="{82EB81AB-7EBA-446A-97AE-5B2093962AD6}" destId="{D9C82E79-0B07-4BC5-9E7A-4E3B88A0EDF3}" srcOrd="0" destOrd="0" presId="urn:microsoft.com/office/officeart/2008/layout/LinedList"/>
    <dgm:cxn modelId="{BB092CC7-259F-4DDD-9D30-1FE3B9312E21}" type="presParOf" srcId="{82EB81AB-7EBA-446A-97AE-5B2093962AD6}" destId="{7AF0E757-6F6B-4BAA-BF13-E8CEDC129678}" srcOrd="1" destOrd="0" presId="urn:microsoft.com/office/officeart/2008/layout/LinedList"/>
    <dgm:cxn modelId="{8E88A371-8038-4FD6-977A-5EFAFDAAFACA}" type="presParOf" srcId="{7AF0E757-6F6B-4BAA-BF13-E8CEDC129678}" destId="{A53578FC-4CDB-45C4-B947-94F8537D062A}" srcOrd="0" destOrd="0" presId="urn:microsoft.com/office/officeart/2008/layout/LinedList"/>
    <dgm:cxn modelId="{02D73D37-E294-4E01-A496-6BF309FAF5BE}" type="presParOf" srcId="{7AF0E757-6F6B-4BAA-BF13-E8CEDC129678}" destId="{63EF0D2B-C859-4C22-B37D-7202D2CB6D82}" srcOrd="1" destOrd="0" presId="urn:microsoft.com/office/officeart/2008/layout/LinedList"/>
    <dgm:cxn modelId="{0DA5F1CC-5A06-4A95-A66D-CE1500029FA8}" type="presParOf" srcId="{63EF0D2B-C859-4C22-B37D-7202D2CB6D82}" destId="{A7DEA46A-7A17-45CE-9BE0-6D3EAB5D893F}" srcOrd="0" destOrd="0" presId="urn:microsoft.com/office/officeart/2008/layout/LinedList"/>
    <dgm:cxn modelId="{D53C1B64-E192-4453-8B2D-28772EDF6312}" type="presParOf" srcId="{63EF0D2B-C859-4C22-B37D-7202D2CB6D82}" destId="{F6E125F8-8DB8-41FE-AD94-B2DBF9644C20}" srcOrd="1" destOrd="0" presId="urn:microsoft.com/office/officeart/2008/layout/LinedList"/>
    <dgm:cxn modelId="{A023F9C2-889C-4B25-8D5B-8B37B5F55207}" type="presParOf" srcId="{F6E125F8-8DB8-41FE-AD94-B2DBF9644C20}" destId="{68ADD665-41DA-413B-A67E-AA01186A3E41}" srcOrd="0" destOrd="0" presId="urn:microsoft.com/office/officeart/2008/layout/LinedList"/>
    <dgm:cxn modelId="{6E81D918-CBF6-414E-AAA6-B4829F005FAC}" type="presParOf" srcId="{F6E125F8-8DB8-41FE-AD94-B2DBF9644C20}" destId="{85BE9B51-46CB-4957-9A83-327E5BE3FC92}" srcOrd="1" destOrd="0" presId="urn:microsoft.com/office/officeart/2008/layout/LinedList"/>
    <dgm:cxn modelId="{DA065469-4E43-45E2-9CFD-5424B0CAB537}" type="presParOf" srcId="{F6E125F8-8DB8-41FE-AD94-B2DBF9644C20}" destId="{4060A648-E797-44CA-AEFD-28D39D9494A3}" srcOrd="2" destOrd="0" presId="urn:microsoft.com/office/officeart/2008/layout/LinedList"/>
    <dgm:cxn modelId="{6B069B8B-E3FD-4B00-A27F-7226869F969D}" type="presParOf" srcId="{63EF0D2B-C859-4C22-B37D-7202D2CB6D82}" destId="{BD10BE36-6FFB-4470-8108-62EAAD2C78A2}" srcOrd="2" destOrd="0" presId="urn:microsoft.com/office/officeart/2008/layout/LinedList"/>
    <dgm:cxn modelId="{19F7C61A-67F1-4208-8658-AAF41928CC4F}" type="presParOf" srcId="{63EF0D2B-C859-4C22-B37D-7202D2CB6D82}" destId="{975A8C93-FD71-4649-B3AA-502E43471CB3}" srcOrd="3" destOrd="0" presId="urn:microsoft.com/office/officeart/2008/layout/LinedList"/>
    <dgm:cxn modelId="{E9F62A93-3FE9-4B25-BF75-75710054FB09}" type="presParOf" srcId="{63EF0D2B-C859-4C22-B37D-7202D2CB6D82}" destId="{802E9095-5F34-448F-92F9-45EA50FBE28B}" srcOrd="4" destOrd="0" presId="urn:microsoft.com/office/officeart/2008/layout/LinedList"/>
    <dgm:cxn modelId="{EEF30A82-9718-4AE7-81CD-A7D2DE58BC48}" type="presParOf" srcId="{802E9095-5F34-448F-92F9-45EA50FBE28B}" destId="{31888D97-DA2D-4849-97DD-F8D9459C3AE2}" srcOrd="0" destOrd="0" presId="urn:microsoft.com/office/officeart/2008/layout/LinedList"/>
    <dgm:cxn modelId="{139FC1B9-8818-4694-A0D7-3CEE18F23300}" type="presParOf" srcId="{802E9095-5F34-448F-92F9-45EA50FBE28B}" destId="{3A80F6A5-C08E-40AA-AE8A-BCA59E310B81}" srcOrd="1" destOrd="0" presId="urn:microsoft.com/office/officeart/2008/layout/LinedList"/>
    <dgm:cxn modelId="{51C0338C-DABF-4BF9-A0B4-A437D09701D4}" type="presParOf" srcId="{802E9095-5F34-448F-92F9-45EA50FBE28B}" destId="{77C4C8E1-12EB-46F6-9D6A-ADFC049EFBD1}" srcOrd="2" destOrd="0" presId="urn:microsoft.com/office/officeart/2008/layout/LinedList"/>
    <dgm:cxn modelId="{A91CF41B-4F7B-41DD-BDF0-3A5BE7D68035}" type="presParOf" srcId="{63EF0D2B-C859-4C22-B37D-7202D2CB6D82}" destId="{44BED524-75A1-4A52-BEFE-CDC5B5ED0122}" srcOrd="5" destOrd="0" presId="urn:microsoft.com/office/officeart/2008/layout/LinedList"/>
    <dgm:cxn modelId="{060AD77A-919E-45FA-A96F-FCF9FC4D81A0}" type="presParOf" srcId="{63EF0D2B-C859-4C22-B37D-7202D2CB6D82}" destId="{A8392861-8BD4-4F6D-AFFF-2A866AE0DDB3}" srcOrd="6" destOrd="0" presId="urn:microsoft.com/office/officeart/2008/layout/LinedList"/>
    <dgm:cxn modelId="{9C1C18D3-32BB-4666-9C5B-3BCF0106EEBF}" type="presParOf" srcId="{63EF0D2B-C859-4C22-B37D-7202D2CB6D82}" destId="{52CDBFF6-0CB1-4D62-9E34-5FCF4F81CBFD}" srcOrd="7" destOrd="0" presId="urn:microsoft.com/office/officeart/2008/layout/LinedList"/>
    <dgm:cxn modelId="{7B147F62-8987-45D6-907A-52826D568E78}" type="presParOf" srcId="{52CDBFF6-0CB1-4D62-9E34-5FCF4F81CBFD}" destId="{863C7273-EC92-479E-B2FF-A37F9B8F8010}" srcOrd="0" destOrd="0" presId="urn:microsoft.com/office/officeart/2008/layout/LinedList"/>
    <dgm:cxn modelId="{D712E0A5-5603-4495-852E-3E02A019AD92}" type="presParOf" srcId="{52CDBFF6-0CB1-4D62-9E34-5FCF4F81CBFD}" destId="{E098D888-121E-43DF-9A45-51CCFFDCCDC0}" srcOrd="1" destOrd="0" presId="urn:microsoft.com/office/officeart/2008/layout/LinedList"/>
    <dgm:cxn modelId="{77BF0634-BA93-4BEE-97AB-28F8E30DACDE}" type="presParOf" srcId="{52CDBFF6-0CB1-4D62-9E34-5FCF4F81CBFD}" destId="{4FDB2641-DECF-41FE-81CB-A26034EF2C67}" srcOrd="2" destOrd="0" presId="urn:microsoft.com/office/officeart/2008/layout/LinedList"/>
    <dgm:cxn modelId="{FA3F4AC5-FDDE-4ED5-AEF2-101EF4C2DCB3}" type="presParOf" srcId="{63EF0D2B-C859-4C22-B37D-7202D2CB6D82}" destId="{403FEE32-DF91-46C9-AA0C-73562B113872}" srcOrd="8" destOrd="0" presId="urn:microsoft.com/office/officeart/2008/layout/LinedList"/>
    <dgm:cxn modelId="{F83B3F16-4381-4591-A43A-988CDE349310}" type="presParOf" srcId="{63EF0D2B-C859-4C22-B37D-7202D2CB6D82}" destId="{5269378E-16BF-439E-855C-DCCEE2CDE5CF}" srcOrd="9" destOrd="0" presId="urn:microsoft.com/office/officeart/2008/layout/LinedList"/>
    <dgm:cxn modelId="{136E0DD3-D382-4430-8EDA-33273888A4B7}" type="presParOf" srcId="{63EF0D2B-C859-4C22-B37D-7202D2CB6D82}" destId="{D9667A2C-F58E-45ED-BE0B-4E0B4A703086}" srcOrd="10" destOrd="0" presId="urn:microsoft.com/office/officeart/2008/layout/LinedList"/>
    <dgm:cxn modelId="{B4268995-5464-42C8-831E-189F4DBE0572}" type="presParOf" srcId="{D9667A2C-F58E-45ED-BE0B-4E0B4A703086}" destId="{C2F52A5F-20C2-4452-96FB-3B1F40AB4FFC}" srcOrd="0" destOrd="0" presId="urn:microsoft.com/office/officeart/2008/layout/LinedList"/>
    <dgm:cxn modelId="{D498CAEA-5BDE-48F9-BB17-F8B639055B71}" type="presParOf" srcId="{D9667A2C-F58E-45ED-BE0B-4E0B4A703086}" destId="{703ED654-BC6A-416F-8155-7A6838645B50}" srcOrd="1" destOrd="0" presId="urn:microsoft.com/office/officeart/2008/layout/LinedList"/>
    <dgm:cxn modelId="{27C399ED-185D-4525-BE76-EFA3B8EA3DE3}" type="presParOf" srcId="{D9667A2C-F58E-45ED-BE0B-4E0B4A703086}" destId="{77F162EB-6BDF-4F18-96EF-45275FDEB785}" srcOrd="2" destOrd="0" presId="urn:microsoft.com/office/officeart/2008/layout/LinedList"/>
    <dgm:cxn modelId="{7C722FDC-0B77-4CD3-9260-03EBF1DB2CDA}" type="presParOf" srcId="{63EF0D2B-C859-4C22-B37D-7202D2CB6D82}" destId="{93EADB93-A599-4047-B328-4815EB53A6E7}" srcOrd="11" destOrd="0" presId="urn:microsoft.com/office/officeart/2008/layout/LinedList"/>
    <dgm:cxn modelId="{13F8A18F-B8DF-44DC-BAF9-ACF85B369B66}" type="presParOf" srcId="{63EF0D2B-C859-4C22-B37D-7202D2CB6D82}" destId="{ADF1F6CA-CD36-42C8-8B08-96F38B0AF404}" srcOrd="12" destOrd="0" presId="urn:microsoft.com/office/officeart/2008/layout/LinedList"/>
    <dgm:cxn modelId="{143DB248-92F6-4023-BCD1-718F83092E0F}" type="presParOf" srcId="{63EF0D2B-C859-4C22-B37D-7202D2CB6D82}" destId="{5B5A5E57-FFF4-44F4-BEF1-D55EBDC434C7}" srcOrd="13" destOrd="0" presId="urn:microsoft.com/office/officeart/2008/layout/LinedList"/>
    <dgm:cxn modelId="{CDEC5299-0813-4E6B-9A51-8ACF1F0A302A}" type="presParOf" srcId="{5B5A5E57-FFF4-44F4-BEF1-D55EBDC434C7}" destId="{5E3FA34A-14A8-4A58-9AAD-8220E1C1DD80}" srcOrd="0" destOrd="0" presId="urn:microsoft.com/office/officeart/2008/layout/LinedList"/>
    <dgm:cxn modelId="{8B687BB6-B2C0-40DE-9129-96F85EA37A72}" type="presParOf" srcId="{5B5A5E57-FFF4-44F4-BEF1-D55EBDC434C7}" destId="{3E2F5A67-88EF-43BC-A70F-D391D684DD4C}" srcOrd="1" destOrd="0" presId="urn:microsoft.com/office/officeart/2008/layout/LinedList"/>
    <dgm:cxn modelId="{CB21BBDC-B408-4BB3-A6CB-444BA3D307D1}" type="presParOf" srcId="{5B5A5E57-FFF4-44F4-BEF1-D55EBDC434C7}" destId="{3BC5F9D2-96C7-4DB5-A20D-B5B72942DBA4}" srcOrd="2" destOrd="0" presId="urn:microsoft.com/office/officeart/2008/layout/LinedList"/>
    <dgm:cxn modelId="{7290BC60-96F4-47D6-BA71-3A32CA30A26B}" type="presParOf" srcId="{63EF0D2B-C859-4C22-B37D-7202D2CB6D82}" destId="{9CE1040E-0AD7-4BBB-86CC-8D4E6003D43C}" srcOrd="14" destOrd="0" presId="urn:microsoft.com/office/officeart/2008/layout/LinedList"/>
    <dgm:cxn modelId="{C5B6A91D-79A4-4614-8066-C680DD637E39}" type="presParOf" srcId="{63EF0D2B-C859-4C22-B37D-7202D2CB6D82}" destId="{9F4E6543-5F72-4986-B3F4-DFA5712D509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4EC0F-1285-4329-B774-5078F7E4750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9CB66-767C-4591-9BAD-1BA44B843765}">
      <dgm:prSet phldrT="[Текст]"/>
      <dgm:spPr/>
      <dgm:t>
        <a:bodyPr/>
        <a:lstStyle/>
        <a:p>
          <a:r>
            <a:rPr lang="ru-RU" dirty="0" smtClean="0"/>
            <a:t>ЧТО?</a:t>
          </a:r>
          <a:endParaRPr lang="ru-RU" dirty="0"/>
        </a:p>
      </dgm:t>
    </dgm:pt>
    <dgm:pt modelId="{8F5460CA-9D96-495B-842D-A0D6928B5847}" type="parTrans" cxnId="{5AB3427F-18B1-4DA3-B7DD-F3FBB934BE70}">
      <dgm:prSet/>
      <dgm:spPr/>
      <dgm:t>
        <a:bodyPr/>
        <a:lstStyle/>
        <a:p>
          <a:endParaRPr lang="ru-RU"/>
        </a:p>
      </dgm:t>
    </dgm:pt>
    <dgm:pt modelId="{4C6658E5-80C3-4B72-8779-B9605913E2E4}" type="sibTrans" cxnId="{5AB3427F-18B1-4DA3-B7DD-F3FBB934BE70}">
      <dgm:prSet/>
      <dgm:spPr/>
      <dgm:t>
        <a:bodyPr/>
        <a:lstStyle/>
        <a:p>
          <a:endParaRPr lang="ru-RU"/>
        </a:p>
      </dgm:t>
    </dgm:pt>
    <dgm:pt modelId="{918E4539-B3CF-43CC-9CFD-EC066FD0057E}">
      <dgm:prSet phldrT="[Текст]" custT="1"/>
      <dgm:spPr/>
      <dgm:t>
        <a:bodyPr/>
        <a:lstStyle/>
        <a:p>
          <a:r>
            <a:rPr lang="ru-RU" sz="2000" dirty="0" smtClean="0"/>
            <a:t>любой продукт детской деятельности</a:t>
          </a:r>
          <a:r>
            <a:rPr lang="ru-RU" sz="1600" dirty="0" smtClean="0"/>
            <a:t>, </a:t>
          </a:r>
          <a:endParaRPr lang="ru-RU" sz="1600" dirty="0"/>
        </a:p>
      </dgm:t>
    </dgm:pt>
    <dgm:pt modelId="{B184879E-AEEB-4234-9EEF-73302673C986}" type="parTrans" cxnId="{7FACE653-99F3-4F3F-8AB9-48F369F0169A}">
      <dgm:prSet/>
      <dgm:spPr/>
      <dgm:t>
        <a:bodyPr/>
        <a:lstStyle/>
        <a:p>
          <a:endParaRPr lang="ru-RU"/>
        </a:p>
      </dgm:t>
    </dgm:pt>
    <dgm:pt modelId="{DB0D6983-6F06-4104-9A2B-5C3DA3178E7E}" type="sibTrans" cxnId="{7FACE653-99F3-4F3F-8AB9-48F369F0169A}">
      <dgm:prSet/>
      <dgm:spPr/>
      <dgm:t>
        <a:bodyPr/>
        <a:lstStyle/>
        <a:p>
          <a:endParaRPr lang="ru-RU"/>
        </a:p>
      </dgm:t>
    </dgm:pt>
    <dgm:pt modelId="{CF746586-C489-4D95-9131-C674173E7D94}">
      <dgm:prSet phldrT="[Текст]" custT="1"/>
      <dgm:spPr/>
      <dgm:t>
        <a:bodyPr/>
        <a:lstStyle/>
        <a:p>
          <a:r>
            <a:rPr lang="ru-RU" sz="2000" dirty="0" smtClean="0"/>
            <a:t>в любой технике, из любых материалов</a:t>
          </a:r>
          <a:endParaRPr lang="ru-RU" sz="2000" dirty="0"/>
        </a:p>
      </dgm:t>
    </dgm:pt>
    <dgm:pt modelId="{64E44263-3855-4B51-A5F9-17A0CAA9D1BC}" type="parTrans" cxnId="{9814640D-B27D-4ABC-BFCA-5DA66C1BACDD}">
      <dgm:prSet/>
      <dgm:spPr/>
      <dgm:t>
        <a:bodyPr/>
        <a:lstStyle/>
        <a:p>
          <a:endParaRPr lang="ru-RU"/>
        </a:p>
      </dgm:t>
    </dgm:pt>
    <dgm:pt modelId="{C5A6326B-0B05-4E78-B84A-51C3C3081035}" type="sibTrans" cxnId="{9814640D-B27D-4ABC-BFCA-5DA66C1BACDD}">
      <dgm:prSet/>
      <dgm:spPr/>
      <dgm:t>
        <a:bodyPr/>
        <a:lstStyle/>
        <a:p>
          <a:endParaRPr lang="ru-RU"/>
        </a:p>
      </dgm:t>
    </dgm:pt>
    <dgm:pt modelId="{5CDB9A16-3447-4670-87A8-208EB7F20839}">
      <dgm:prSet phldrT="[Текст]"/>
      <dgm:spPr/>
      <dgm:t>
        <a:bodyPr/>
        <a:lstStyle/>
        <a:p>
          <a:r>
            <a:rPr lang="ru-RU" dirty="0" smtClean="0"/>
            <a:t>КАК?</a:t>
          </a:r>
          <a:endParaRPr lang="ru-RU" dirty="0"/>
        </a:p>
      </dgm:t>
    </dgm:pt>
    <dgm:pt modelId="{D4B968A8-B274-4352-8878-CBB192E7656F}" type="parTrans" cxnId="{89D77BC6-D6C4-451A-AFA7-EC2D81743CB5}">
      <dgm:prSet/>
      <dgm:spPr/>
      <dgm:t>
        <a:bodyPr/>
        <a:lstStyle/>
        <a:p>
          <a:endParaRPr lang="ru-RU"/>
        </a:p>
      </dgm:t>
    </dgm:pt>
    <dgm:pt modelId="{E2B67D62-1A3B-498A-8AEB-6C4316F969D7}" type="sibTrans" cxnId="{89D77BC6-D6C4-451A-AFA7-EC2D81743CB5}">
      <dgm:prSet/>
      <dgm:spPr/>
      <dgm:t>
        <a:bodyPr/>
        <a:lstStyle/>
        <a:p>
          <a:endParaRPr lang="ru-RU"/>
        </a:p>
      </dgm:t>
    </dgm:pt>
    <dgm:pt modelId="{1E601954-8EF0-4F71-B626-BF8A86522364}">
      <dgm:prSet phldrT="[Текст]" custT="1"/>
      <dgm:spPr/>
      <dgm:t>
        <a:bodyPr/>
        <a:lstStyle/>
        <a:p>
          <a:r>
            <a:rPr lang="ru-RU" sz="2000" dirty="0" smtClean="0"/>
            <a:t>Как сделать (алгоритм, технология)? </a:t>
          </a:r>
          <a:endParaRPr lang="ru-RU" sz="2000" dirty="0"/>
        </a:p>
      </dgm:t>
    </dgm:pt>
    <dgm:pt modelId="{000B9753-DA70-4462-B915-3E639E90C02F}" type="parTrans" cxnId="{3032E9D1-8405-4B0E-ABC4-9BB7030BFFA8}">
      <dgm:prSet/>
      <dgm:spPr/>
      <dgm:t>
        <a:bodyPr/>
        <a:lstStyle/>
        <a:p>
          <a:endParaRPr lang="ru-RU"/>
        </a:p>
      </dgm:t>
    </dgm:pt>
    <dgm:pt modelId="{335FC691-658B-4626-A79D-ABBF86BCCBA0}" type="sibTrans" cxnId="{3032E9D1-8405-4B0E-ABC4-9BB7030BFFA8}">
      <dgm:prSet/>
      <dgm:spPr/>
      <dgm:t>
        <a:bodyPr/>
        <a:lstStyle/>
        <a:p>
          <a:endParaRPr lang="ru-RU"/>
        </a:p>
      </dgm:t>
    </dgm:pt>
    <dgm:pt modelId="{EBC104D5-FB8E-497A-96D3-5C1E41AD7B78}">
      <dgm:prSet custT="1"/>
      <dgm:spPr/>
      <dgm:t>
        <a:bodyPr/>
        <a:lstStyle/>
        <a:p>
          <a:r>
            <a:rPr lang="ru-RU" sz="1600" dirty="0" smtClean="0"/>
            <a:t> </a:t>
          </a:r>
          <a:r>
            <a:rPr lang="ru-RU" sz="2000" dirty="0" smtClean="0"/>
            <a:t>Как использовать  в образовательной деятельности? </a:t>
          </a:r>
          <a:endParaRPr lang="ru-RU" sz="2000" dirty="0"/>
        </a:p>
      </dgm:t>
    </dgm:pt>
    <dgm:pt modelId="{B55B3B44-6680-482B-8ACE-19BDCB2EBADB}" type="parTrans" cxnId="{9DE9B3F1-805D-44F6-AFA5-932F4413C5E6}">
      <dgm:prSet/>
      <dgm:spPr/>
      <dgm:t>
        <a:bodyPr/>
        <a:lstStyle/>
        <a:p>
          <a:endParaRPr lang="ru-RU"/>
        </a:p>
      </dgm:t>
    </dgm:pt>
    <dgm:pt modelId="{11474048-895E-46DE-AFDC-68E094B81D11}" type="sibTrans" cxnId="{9DE9B3F1-805D-44F6-AFA5-932F4413C5E6}">
      <dgm:prSet/>
      <dgm:spPr/>
      <dgm:t>
        <a:bodyPr/>
        <a:lstStyle/>
        <a:p>
          <a:endParaRPr lang="ru-RU"/>
        </a:p>
      </dgm:t>
    </dgm:pt>
    <dgm:pt modelId="{FEE38E02-FEFA-4587-9143-D999D38F3A0D}" type="pres">
      <dgm:prSet presAssocID="{4BD4EC0F-1285-4329-B774-5078F7E4750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08D4B6B-F9CC-4A02-8AD3-F1FE708795A9}" type="pres">
      <dgm:prSet presAssocID="{D429CB66-767C-4591-9BAD-1BA44B843765}" presName="root" presStyleCnt="0">
        <dgm:presLayoutVars>
          <dgm:chMax/>
          <dgm:chPref/>
        </dgm:presLayoutVars>
      </dgm:prSet>
      <dgm:spPr/>
    </dgm:pt>
    <dgm:pt modelId="{7A965412-9C18-42EC-AD58-805600D194AA}" type="pres">
      <dgm:prSet presAssocID="{D429CB66-767C-4591-9BAD-1BA44B843765}" presName="rootComposite" presStyleCnt="0">
        <dgm:presLayoutVars/>
      </dgm:prSet>
      <dgm:spPr/>
    </dgm:pt>
    <dgm:pt modelId="{8CF8C922-4970-4768-8C98-4BD4E01A8A9B}" type="pres">
      <dgm:prSet presAssocID="{D429CB66-767C-4591-9BAD-1BA44B843765}" presName="ParentAccent" presStyleLbl="alignNode1" presStyleIdx="0" presStyleCnt="2"/>
      <dgm:spPr/>
    </dgm:pt>
    <dgm:pt modelId="{450513A0-4427-4967-9F74-2F43A9DE86C0}" type="pres">
      <dgm:prSet presAssocID="{D429CB66-767C-4591-9BAD-1BA44B843765}" presName="ParentSmallAccent" presStyleLbl="fgAcc1" presStyleIdx="0" presStyleCnt="2"/>
      <dgm:spPr/>
    </dgm:pt>
    <dgm:pt modelId="{9FADDECC-A460-4A6E-B1F3-3ED2E11788CA}" type="pres">
      <dgm:prSet presAssocID="{D429CB66-767C-4591-9BAD-1BA44B843765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1BE99-7A3C-47C3-99AD-FB940CEE49B8}" type="pres">
      <dgm:prSet presAssocID="{D429CB66-767C-4591-9BAD-1BA44B843765}" presName="childShape" presStyleCnt="0">
        <dgm:presLayoutVars>
          <dgm:chMax val="0"/>
          <dgm:chPref val="0"/>
        </dgm:presLayoutVars>
      </dgm:prSet>
      <dgm:spPr/>
    </dgm:pt>
    <dgm:pt modelId="{EA81D729-A469-40C5-90F2-1F36A14BCEA7}" type="pres">
      <dgm:prSet presAssocID="{918E4539-B3CF-43CC-9CFD-EC066FD0057E}" presName="childComposite" presStyleCnt="0">
        <dgm:presLayoutVars>
          <dgm:chMax val="0"/>
          <dgm:chPref val="0"/>
        </dgm:presLayoutVars>
      </dgm:prSet>
      <dgm:spPr/>
    </dgm:pt>
    <dgm:pt modelId="{8C1A51FE-5280-4B05-9D2C-3340A0AF9996}" type="pres">
      <dgm:prSet presAssocID="{918E4539-B3CF-43CC-9CFD-EC066FD0057E}" presName="ChildAccent" presStyleLbl="solidFgAcc1" presStyleIdx="0" presStyleCnt="4"/>
      <dgm:spPr/>
    </dgm:pt>
    <dgm:pt modelId="{4F5309A0-750C-4AB1-AE28-5197B9CE67F1}" type="pres">
      <dgm:prSet presAssocID="{918E4539-B3CF-43CC-9CFD-EC066FD0057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E74F7-2E52-43B8-8CE3-8A9C7232F523}" type="pres">
      <dgm:prSet presAssocID="{CF746586-C489-4D95-9131-C674173E7D94}" presName="childComposite" presStyleCnt="0">
        <dgm:presLayoutVars>
          <dgm:chMax val="0"/>
          <dgm:chPref val="0"/>
        </dgm:presLayoutVars>
      </dgm:prSet>
      <dgm:spPr/>
    </dgm:pt>
    <dgm:pt modelId="{E7759ADB-A69E-4D80-9DD3-AF9347BF46E5}" type="pres">
      <dgm:prSet presAssocID="{CF746586-C489-4D95-9131-C674173E7D94}" presName="ChildAccent" presStyleLbl="solidFgAcc1" presStyleIdx="1" presStyleCnt="4"/>
      <dgm:spPr/>
    </dgm:pt>
    <dgm:pt modelId="{5A949578-5BE7-4ADB-A39A-DAC18CBC7E7D}" type="pres">
      <dgm:prSet presAssocID="{CF746586-C489-4D95-9131-C674173E7D9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99FEE-1B63-4194-9D9F-F60A6243A473}" type="pres">
      <dgm:prSet presAssocID="{5CDB9A16-3447-4670-87A8-208EB7F20839}" presName="root" presStyleCnt="0">
        <dgm:presLayoutVars>
          <dgm:chMax/>
          <dgm:chPref/>
        </dgm:presLayoutVars>
      </dgm:prSet>
      <dgm:spPr/>
    </dgm:pt>
    <dgm:pt modelId="{CDE8C777-CE98-4CE9-A2E9-A70D9DA76FEE}" type="pres">
      <dgm:prSet presAssocID="{5CDB9A16-3447-4670-87A8-208EB7F20839}" presName="rootComposite" presStyleCnt="0">
        <dgm:presLayoutVars/>
      </dgm:prSet>
      <dgm:spPr/>
    </dgm:pt>
    <dgm:pt modelId="{33067E32-E8DC-4FAC-8D9A-47AC259A83E3}" type="pres">
      <dgm:prSet presAssocID="{5CDB9A16-3447-4670-87A8-208EB7F20839}" presName="ParentAccent" presStyleLbl="alignNode1" presStyleIdx="1" presStyleCnt="2"/>
      <dgm:spPr/>
    </dgm:pt>
    <dgm:pt modelId="{759F6D05-5428-4A76-AC43-375FFC1484C7}" type="pres">
      <dgm:prSet presAssocID="{5CDB9A16-3447-4670-87A8-208EB7F20839}" presName="ParentSmallAccent" presStyleLbl="fgAcc1" presStyleIdx="1" presStyleCnt="2"/>
      <dgm:spPr/>
    </dgm:pt>
    <dgm:pt modelId="{402D59A2-B318-408D-8004-3386998B7993}" type="pres">
      <dgm:prSet presAssocID="{5CDB9A16-3447-4670-87A8-208EB7F20839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3F634-CFC8-4206-9A55-FF77FECC37F2}" type="pres">
      <dgm:prSet presAssocID="{5CDB9A16-3447-4670-87A8-208EB7F20839}" presName="childShape" presStyleCnt="0">
        <dgm:presLayoutVars>
          <dgm:chMax val="0"/>
          <dgm:chPref val="0"/>
        </dgm:presLayoutVars>
      </dgm:prSet>
      <dgm:spPr/>
    </dgm:pt>
    <dgm:pt modelId="{D5EE0BC8-BEFC-4ABD-86C3-CF543CFB498F}" type="pres">
      <dgm:prSet presAssocID="{1E601954-8EF0-4F71-B626-BF8A86522364}" presName="childComposite" presStyleCnt="0">
        <dgm:presLayoutVars>
          <dgm:chMax val="0"/>
          <dgm:chPref val="0"/>
        </dgm:presLayoutVars>
      </dgm:prSet>
      <dgm:spPr/>
    </dgm:pt>
    <dgm:pt modelId="{5FBD4C6D-5071-4906-9F29-92891B315845}" type="pres">
      <dgm:prSet presAssocID="{1E601954-8EF0-4F71-B626-BF8A86522364}" presName="ChildAccent" presStyleLbl="solidFgAcc1" presStyleIdx="2" presStyleCnt="4"/>
      <dgm:spPr/>
    </dgm:pt>
    <dgm:pt modelId="{B9724A88-4934-49A4-BA39-28161C7E81CF}" type="pres">
      <dgm:prSet presAssocID="{1E601954-8EF0-4F71-B626-BF8A86522364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B7718-A1EA-4E6E-9238-BEFAC2B9499D}" type="pres">
      <dgm:prSet presAssocID="{EBC104D5-FB8E-497A-96D3-5C1E41AD7B78}" presName="childComposite" presStyleCnt="0">
        <dgm:presLayoutVars>
          <dgm:chMax val="0"/>
          <dgm:chPref val="0"/>
        </dgm:presLayoutVars>
      </dgm:prSet>
      <dgm:spPr/>
    </dgm:pt>
    <dgm:pt modelId="{E9B4DACA-B6AD-42F7-9D01-60288BD46E8A}" type="pres">
      <dgm:prSet presAssocID="{EBC104D5-FB8E-497A-96D3-5C1E41AD7B78}" presName="ChildAccent" presStyleLbl="solidFgAcc1" presStyleIdx="3" presStyleCnt="4"/>
      <dgm:spPr/>
    </dgm:pt>
    <dgm:pt modelId="{5BC42733-0EEA-4154-BFC7-0FDF8F064E33}" type="pres">
      <dgm:prSet presAssocID="{EBC104D5-FB8E-497A-96D3-5C1E41AD7B78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BE6AC-7799-43AE-934B-38AA21886421}" type="presOf" srcId="{1E601954-8EF0-4F71-B626-BF8A86522364}" destId="{B9724A88-4934-49A4-BA39-28161C7E81CF}" srcOrd="0" destOrd="0" presId="urn:microsoft.com/office/officeart/2008/layout/SquareAccentList"/>
    <dgm:cxn modelId="{927C075C-E388-4A1C-9AC7-279DA7595188}" type="presOf" srcId="{5CDB9A16-3447-4670-87A8-208EB7F20839}" destId="{402D59A2-B318-408D-8004-3386998B7993}" srcOrd="0" destOrd="0" presId="urn:microsoft.com/office/officeart/2008/layout/SquareAccentList"/>
    <dgm:cxn modelId="{9814640D-B27D-4ABC-BFCA-5DA66C1BACDD}" srcId="{D429CB66-767C-4591-9BAD-1BA44B843765}" destId="{CF746586-C489-4D95-9131-C674173E7D94}" srcOrd="1" destOrd="0" parTransId="{64E44263-3855-4B51-A5F9-17A0CAA9D1BC}" sibTransId="{C5A6326B-0B05-4E78-B84A-51C3C3081035}"/>
    <dgm:cxn modelId="{89D77BC6-D6C4-451A-AFA7-EC2D81743CB5}" srcId="{4BD4EC0F-1285-4329-B774-5078F7E4750E}" destId="{5CDB9A16-3447-4670-87A8-208EB7F20839}" srcOrd="1" destOrd="0" parTransId="{D4B968A8-B274-4352-8878-CBB192E7656F}" sibTransId="{E2B67D62-1A3B-498A-8AEB-6C4316F969D7}"/>
    <dgm:cxn modelId="{A9202F5B-A565-4281-8A3A-79ED2C2AF9F7}" type="presOf" srcId="{CF746586-C489-4D95-9131-C674173E7D94}" destId="{5A949578-5BE7-4ADB-A39A-DAC18CBC7E7D}" srcOrd="0" destOrd="0" presId="urn:microsoft.com/office/officeart/2008/layout/SquareAccentList"/>
    <dgm:cxn modelId="{816E2B8B-45B3-4E9B-BDB9-C2DC30EB5FB1}" type="presOf" srcId="{4BD4EC0F-1285-4329-B774-5078F7E4750E}" destId="{FEE38E02-FEFA-4587-9143-D999D38F3A0D}" srcOrd="0" destOrd="0" presId="urn:microsoft.com/office/officeart/2008/layout/SquareAccentList"/>
    <dgm:cxn modelId="{573AC7C7-2DAD-4CD9-BCE1-DD0FC91697A2}" type="presOf" srcId="{918E4539-B3CF-43CC-9CFD-EC066FD0057E}" destId="{4F5309A0-750C-4AB1-AE28-5197B9CE67F1}" srcOrd="0" destOrd="0" presId="urn:microsoft.com/office/officeart/2008/layout/SquareAccentList"/>
    <dgm:cxn modelId="{7FACE653-99F3-4F3F-8AB9-48F369F0169A}" srcId="{D429CB66-767C-4591-9BAD-1BA44B843765}" destId="{918E4539-B3CF-43CC-9CFD-EC066FD0057E}" srcOrd="0" destOrd="0" parTransId="{B184879E-AEEB-4234-9EEF-73302673C986}" sibTransId="{DB0D6983-6F06-4104-9A2B-5C3DA3178E7E}"/>
    <dgm:cxn modelId="{3E64FDA0-8780-4500-A32F-ADC03B238588}" type="presOf" srcId="{D429CB66-767C-4591-9BAD-1BA44B843765}" destId="{9FADDECC-A460-4A6E-B1F3-3ED2E11788CA}" srcOrd="0" destOrd="0" presId="urn:microsoft.com/office/officeart/2008/layout/SquareAccentList"/>
    <dgm:cxn modelId="{3032E9D1-8405-4B0E-ABC4-9BB7030BFFA8}" srcId="{5CDB9A16-3447-4670-87A8-208EB7F20839}" destId="{1E601954-8EF0-4F71-B626-BF8A86522364}" srcOrd="0" destOrd="0" parTransId="{000B9753-DA70-4462-B915-3E639E90C02F}" sibTransId="{335FC691-658B-4626-A79D-ABBF86BCCBA0}"/>
    <dgm:cxn modelId="{9DE9B3F1-805D-44F6-AFA5-932F4413C5E6}" srcId="{5CDB9A16-3447-4670-87A8-208EB7F20839}" destId="{EBC104D5-FB8E-497A-96D3-5C1E41AD7B78}" srcOrd="1" destOrd="0" parTransId="{B55B3B44-6680-482B-8ACE-19BDCB2EBADB}" sibTransId="{11474048-895E-46DE-AFDC-68E094B81D11}"/>
    <dgm:cxn modelId="{5AB3427F-18B1-4DA3-B7DD-F3FBB934BE70}" srcId="{4BD4EC0F-1285-4329-B774-5078F7E4750E}" destId="{D429CB66-767C-4591-9BAD-1BA44B843765}" srcOrd="0" destOrd="0" parTransId="{8F5460CA-9D96-495B-842D-A0D6928B5847}" sibTransId="{4C6658E5-80C3-4B72-8779-B9605913E2E4}"/>
    <dgm:cxn modelId="{8A85DB67-0191-411B-873E-0B5DB597B9D4}" type="presOf" srcId="{EBC104D5-FB8E-497A-96D3-5C1E41AD7B78}" destId="{5BC42733-0EEA-4154-BFC7-0FDF8F064E33}" srcOrd="0" destOrd="0" presId="urn:microsoft.com/office/officeart/2008/layout/SquareAccentList"/>
    <dgm:cxn modelId="{6E6A694E-DFD2-4BF9-948A-E47D0A8AA60F}" type="presParOf" srcId="{FEE38E02-FEFA-4587-9143-D999D38F3A0D}" destId="{708D4B6B-F9CC-4A02-8AD3-F1FE708795A9}" srcOrd="0" destOrd="0" presId="urn:microsoft.com/office/officeart/2008/layout/SquareAccentList"/>
    <dgm:cxn modelId="{5CEBE038-CA2F-4A2C-A09D-6AE3E9BCBBF6}" type="presParOf" srcId="{708D4B6B-F9CC-4A02-8AD3-F1FE708795A9}" destId="{7A965412-9C18-42EC-AD58-805600D194AA}" srcOrd="0" destOrd="0" presId="urn:microsoft.com/office/officeart/2008/layout/SquareAccentList"/>
    <dgm:cxn modelId="{72C8A6E5-AFED-43A3-9379-1E2B0A8628CA}" type="presParOf" srcId="{7A965412-9C18-42EC-AD58-805600D194AA}" destId="{8CF8C922-4970-4768-8C98-4BD4E01A8A9B}" srcOrd="0" destOrd="0" presId="urn:microsoft.com/office/officeart/2008/layout/SquareAccentList"/>
    <dgm:cxn modelId="{F19BF5BA-266F-4891-AD82-BDF9565A6525}" type="presParOf" srcId="{7A965412-9C18-42EC-AD58-805600D194AA}" destId="{450513A0-4427-4967-9F74-2F43A9DE86C0}" srcOrd="1" destOrd="0" presId="urn:microsoft.com/office/officeart/2008/layout/SquareAccentList"/>
    <dgm:cxn modelId="{59DB93BF-DBCD-4344-8E4D-98E3862F5BE0}" type="presParOf" srcId="{7A965412-9C18-42EC-AD58-805600D194AA}" destId="{9FADDECC-A460-4A6E-B1F3-3ED2E11788CA}" srcOrd="2" destOrd="0" presId="urn:microsoft.com/office/officeart/2008/layout/SquareAccentList"/>
    <dgm:cxn modelId="{FCB183ED-A9F0-49CD-B4F7-DA04F930481C}" type="presParOf" srcId="{708D4B6B-F9CC-4A02-8AD3-F1FE708795A9}" destId="{0C81BE99-7A3C-47C3-99AD-FB940CEE49B8}" srcOrd="1" destOrd="0" presId="urn:microsoft.com/office/officeart/2008/layout/SquareAccentList"/>
    <dgm:cxn modelId="{E0FB90F0-51A1-48EC-962B-CEAC5B6926A5}" type="presParOf" srcId="{0C81BE99-7A3C-47C3-99AD-FB940CEE49B8}" destId="{EA81D729-A469-40C5-90F2-1F36A14BCEA7}" srcOrd="0" destOrd="0" presId="urn:microsoft.com/office/officeart/2008/layout/SquareAccentList"/>
    <dgm:cxn modelId="{2674CF18-D76C-47C8-877F-8BC16692C790}" type="presParOf" srcId="{EA81D729-A469-40C5-90F2-1F36A14BCEA7}" destId="{8C1A51FE-5280-4B05-9D2C-3340A0AF9996}" srcOrd="0" destOrd="0" presId="urn:microsoft.com/office/officeart/2008/layout/SquareAccentList"/>
    <dgm:cxn modelId="{C26E7F2A-1479-4465-B98C-46762AE9C1DF}" type="presParOf" srcId="{EA81D729-A469-40C5-90F2-1F36A14BCEA7}" destId="{4F5309A0-750C-4AB1-AE28-5197B9CE67F1}" srcOrd="1" destOrd="0" presId="urn:microsoft.com/office/officeart/2008/layout/SquareAccentList"/>
    <dgm:cxn modelId="{81179457-A1F3-40C5-89A4-83D77F226FD6}" type="presParOf" srcId="{0C81BE99-7A3C-47C3-99AD-FB940CEE49B8}" destId="{113E74F7-2E52-43B8-8CE3-8A9C7232F523}" srcOrd="1" destOrd="0" presId="urn:microsoft.com/office/officeart/2008/layout/SquareAccentList"/>
    <dgm:cxn modelId="{BD3ED97C-B2E2-4C6E-BBFD-7CD23D7A96F7}" type="presParOf" srcId="{113E74F7-2E52-43B8-8CE3-8A9C7232F523}" destId="{E7759ADB-A69E-4D80-9DD3-AF9347BF46E5}" srcOrd="0" destOrd="0" presId="urn:microsoft.com/office/officeart/2008/layout/SquareAccentList"/>
    <dgm:cxn modelId="{B88E5DC9-6D53-42C6-9DE1-40D928B1464A}" type="presParOf" srcId="{113E74F7-2E52-43B8-8CE3-8A9C7232F523}" destId="{5A949578-5BE7-4ADB-A39A-DAC18CBC7E7D}" srcOrd="1" destOrd="0" presId="urn:microsoft.com/office/officeart/2008/layout/SquareAccentList"/>
    <dgm:cxn modelId="{5A840B25-E6F6-447F-8CCB-76C7AD1D67BE}" type="presParOf" srcId="{FEE38E02-FEFA-4587-9143-D999D38F3A0D}" destId="{3EC99FEE-1B63-4194-9D9F-F60A6243A473}" srcOrd="1" destOrd="0" presId="urn:microsoft.com/office/officeart/2008/layout/SquareAccentList"/>
    <dgm:cxn modelId="{EEE832FB-2618-4510-9DEB-E4F21F34BEDE}" type="presParOf" srcId="{3EC99FEE-1B63-4194-9D9F-F60A6243A473}" destId="{CDE8C777-CE98-4CE9-A2E9-A70D9DA76FEE}" srcOrd="0" destOrd="0" presId="urn:microsoft.com/office/officeart/2008/layout/SquareAccentList"/>
    <dgm:cxn modelId="{B0D39D87-19AA-403D-A443-3011F3D192A6}" type="presParOf" srcId="{CDE8C777-CE98-4CE9-A2E9-A70D9DA76FEE}" destId="{33067E32-E8DC-4FAC-8D9A-47AC259A83E3}" srcOrd="0" destOrd="0" presId="urn:microsoft.com/office/officeart/2008/layout/SquareAccentList"/>
    <dgm:cxn modelId="{B7891DD8-175B-4802-86E3-BDF42D9153F4}" type="presParOf" srcId="{CDE8C777-CE98-4CE9-A2E9-A70D9DA76FEE}" destId="{759F6D05-5428-4A76-AC43-375FFC1484C7}" srcOrd="1" destOrd="0" presId="urn:microsoft.com/office/officeart/2008/layout/SquareAccentList"/>
    <dgm:cxn modelId="{97E8F4FA-718B-414C-B374-8D4D01D77D2B}" type="presParOf" srcId="{CDE8C777-CE98-4CE9-A2E9-A70D9DA76FEE}" destId="{402D59A2-B318-408D-8004-3386998B7993}" srcOrd="2" destOrd="0" presId="urn:microsoft.com/office/officeart/2008/layout/SquareAccentList"/>
    <dgm:cxn modelId="{3C67087C-DB2E-4B82-BF1D-382E9F7FDFA6}" type="presParOf" srcId="{3EC99FEE-1B63-4194-9D9F-F60A6243A473}" destId="{7FC3F634-CFC8-4206-9A55-FF77FECC37F2}" srcOrd="1" destOrd="0" presId="urn:microsoft.com/office/officeart/2008/layout/SquareAccentList"/>
    <dgm:cxn modelId="{559FD201-D843-4825-93A6-52A1E19E5FBF}" type="presParOf" srcId="{7FC3F634-CFC8-4206-9A55-FF77FECC37F2}" destId="{D5EE0BC8-BEFC-4ABD-86C3-CF543CFB498F}" srcOrd="0" destOrd="0" presId="urn:microsoft.com/office/officeart/2008/layout/SquareAccentList"/>
    <dgm:cxn modelId="{6E4789A4-3AED-4C99-8208-DFAD723040CC}" type="presParOf" srcId="{D5EE0BC8-BEFC-4ABD-86C3-CF543CFB498F}" destId="{5FBD4C6D-5071-4906-9F29-92891B315845}" srcOrd="0" destOrd="0" presId="urn:microsoft.com/office/officeart/2008/layout/SquareAccentList"/>
    <dgm:cxn modelId="{37202AA5-BE2C-48A3-9464-13BF0B883505}" type="presParOf" srcId="{D5EE0BC8-BEFC-4ABD-86C3-CF543CFB498F}" destId="{B9724A88-4934-49A4-BA39-28161C7E81CF}" srcOrd="1" destOrd="0" presId="urn:microsoft.com/office/officeart/2008/layout/SquareAccentList"/>
    <dgm:cxn modelId="{B298FC59-9B4F-46CC-BE36-E3B96997FF1B}" type="presParOf" srcId="{7FC3F634-CFC8-4206-9A55-FF77FECC37F2}" destId="{1FEB7718-A1EA-4E6E-9238-BEFAC2B9499D}" srcOrd="1" destOrd="0" presId="urn:microsoft.com/office/officeart/2008/layout/SquareAccentList"/>
    <dgm:cxn modelId="{DB3DCA62-714A-4D79-B787-0CDA0AFA48D9}" type="presParOf" srcId="{1FEB7718-A1EA-4E6E-9238-BEFAC2B9499D}" destId="{E9B4DACA-B6AD-42F7-9D01-60288BD46E8A}" srcOrd="0" destOrd="0" presId="urn:microsoft.com/office/officeart/2008/layout/SquareAccentList"/>
    <dgm:cxn modelId="{D460EA34-B792-4A35-8454-2DCB8B328FF3}" type="presParOf" srcId="{1FEB7718-A1EA-4E6E-9238-BEFAC2B9499D}" destId="{5BC42733-0EEA-4154-BFC7-0FDF8F064E3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77CB-FEF8-40B4-81A7-9320C4D3451D}">
      <dsp:nvSpPr>
        <dsp:cNvPr id="0" name=""/>
        <dsp:cNvSpPr/>
      </dsp:nvSpPr>
      <dsp:spPr>
        <a:xfrm>
          <a:off x="0" y="-307999"/>
          <a:ext cx="10558786" cy="13668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сюжета литературного произведения как смыслового фона или события для организации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-307999"/>
        <a:ext cx="10558786" cy="1366836"/>
      </dsp:txXfrm>
    </dsp:sp>
    <dsp:sp modelId="{9A574751-D002-4E81-805A-C36808065028}">
      <dsp:nvSpPr>
        <dsp:cNvPr id="0" name=""/>
        <dsp:cNvSpPr/>
      </dsp:nvSpPr>
      <dsp:spPr>
        <a:xfrm>
          <a:off x="0" y="1069975"/>
          <a:ext cx="3469757" cy="2521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игровой деятельности</a:t>
          </a:r>
          <a:endParaRPr lang="ru-RU" sz="3100" kern="1200" dirty="0"/>
        </a:p>
      </dsp:txBody>
      <dsp:txXfrm>
        <a:off x="0" y="1069975"/>
        <a:ext cx="3469757" cy="2521400"/>
      </dsp:txXfrm>
    </dsp:sp>
    <dsp:sp modelId="{5DA4173C-A32D-423A-90FF-8FC8159FB328}">
      <dsp:nvSpPr>
        <dsp:cNvPr id="0" name=""/>
        <dsp:cNvSpPr/>
      </dsp:nvSpPr>
      <dsp:spPr>
        <a:xfrm>
          <a:off x="3434592" y="1069959"/>
          <a:ext cx="3469757" cy="2551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Познавательно-исследовательской деятельности</a:t>
          </a:r>
          <a:endParaRPr lang="ru-RU" sz="3100" kern="1200" dirty="0"/>
        </a:p>
      </dsp:txBody>
      <dsp:txXfrm>
        <a:off x="3434592" y="1069959"/>
        <a:ext cx="3469757" cy="2551288"/>
      </dsp:txXfrm>
    </dsp:sp>
    <dsp:sp modelId="{7D28070D-B430-4447-AD7B-6A2587AF637A}">
      <dsp:nvSpPr>
        <dsp:cNvPr id="0" name=""/>
        <dsp:cNvSpPr/>
      </dsp:nvSpPr>
      <dsp:spPr>
        <a:xfrm>
          <a:off x="6893905" y="1069975"/>
          <a:ext cx="3619095" cy="2521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Продуктивной деятельности</a:t>
          </a:r>
          <a:endParaRPr lang="ru-RU" sz="3100" kern="1200" dirty="0"/>
        </a:p>
      </dsp:txBody>
      <dsp:txXfrm>
        <a:off x="6893905" y="1069975"/>
        <a:ext cx="3619095" cy="2521400"/>
      </dsp:txXfrm>
    </dsp:sp>
    <dsp:sp modelId="{3371541D-BB8C-448D-A6DF-84A975815A17}">
      <dsp:nvSpPr>
        <dsp:cNvPr id="0" name=""/>
        <dsp:cNvSpPr/>
      </dsp:nvSpPr>
      <dsp:spPr>
        <a:xfrm>
          <a:off x="0" y="3459379"/>
          <a:ext cx="10558786" cy="17265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FF78D-F80A-428C-BECE-0053420B32FD}">
      <dsp:nvSpPr>
        <dsp:cNvPr id="0" name=""/>
        <dsp:cNvSpPr/>
      </dsp:nvSpPr>
      <dsp:spPr>
        <a:xfrm>
          <a:off x="5853958" y="1738968"/>
          <a:ext cx="1274315" cy="351685"/>
        </a:xfrm>
        <a:custGeom>
          <a:avLst/>
          <a:gdLst/>
          <a:ahLst/>
          <a:cxnLst/>
          <a:rect l="0" t="0" r="0" b="0"/>
          <a:pathLst>
            <a:path>
              <a:moveTo>
                <a:pt x="1165750" y="0"/>
              </a:moveTo>
              <a:lnTo>
                <a:pt x="1165750" y="816072"/>
              </a:lnTo>
              <a:lnTo>
                <a:pt x="0" y="816072"/>
              </a:lnTo>
              <a:lnTo>
                <a:pt x="0" y="106551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5A382-5FE9-4CB5-8817-FC8B1E6C6162}">
      <dsp:nvSpPr>
        <dsp:cNvPr id="0" name=""/>
        <dsp:cNvSpPr/>
      </dsp:nvSpPr>
      <dsp:spPr>
        <a:xfrm>
          <a:off x="7128273" y="1738968"/>
          <a:ext cx="1271008" cy="371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072"/>
              </a:lnTo>
              <a:lnTo>
                <a:pt x="1138227" y="816072"/>
              </a:lnTo>
              <a:lnTo>
                <a:pt x="1138227" y="106551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58C89-021D-4757-A0C2-5443C41AB69A}">
      <dsp:nvSpPr>
        <dsp:cNvPr id="0" name=""/>
        <dsp:cNvSpPr/>
      </dsp:nvSpPr>
      <dsp:spPr>
        <a:xfrm>
          <a:off x="4922283" y="946156"/>
          <a:ext cx="2205989" cy="179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50"/>
              </a:lnTo>
              <a:lnTo>
                <a:pt x="2273557" y="101750"/>
              </a:lnTo>
              <a:lnTo>
                <a:pt x="2273557" y="351197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7E169-AF2D-418A-AF68-447C6935E25A}">
      <dsp:nvSpPr>
        <dsp:cNvPr id="0" name=""/>
        <dsp:cNvSpPr/>
      </dsp:nvSpPr>
      <dsp:spPr>
        <a:xfrm>
          <a:off x="1133820" y="1811276"/>
          <a:ext cx="1345931" cy="329368"/>
        </a:xfrm>
        <a:custGeom>
          <a:avLst/>
          <a:gdLst/>
          <a:ahLst/>
          <a:cxnLst/>
          <a:rect l="0" t="0" r="0" b="0"/>
          <a:pathLst>
            <a:path>
              <a:moveTo>
                <a:pt x="809040" y="0"/>
              </a:moveTo>
              <a:lnTo>
                <a:pt x="809040" y="804063"/>
              </a:lnTo>
              <a:lnTo>
                <a:pt x="0" y="804063"/>
              </a:lnTo>
              <a:lnTo>
                <a:pt x="0" y="105351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841B7-9773-48B2-8471-FC73723EC871}">
      <dsp:nvSpPr>
        <dsp:cNvPr id="0" name=""/>
        <dsp:cNvSpPr/>
      </dsp:nvSpPr>
      <dsp:spPr>
        <a:xfrm>
          <a:off x="2479751" y="1811276"/>
          <a:ext cx="1246019" cy="293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063"/>
              </a:lnTo>
              <a:lnTo>
                <a:pt x="1463447" y="804063"/>
              </a:lnTo>
              <a:lnTo>
                <a:pt x="1463447" y="105351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17F87-3500-4720-AD19-19B2CBF9642C}">
      <dsp:nvSpPr>
        <dsp:cNvPr id="0" name=""/>
        <dsp:cNvSpPr/>
      </dsp:nvSpPr>
      <dsp:spPr>
        <a:xfrm>
          <a:off x="2479751" y="946156"/>
          <a:ext cx="2442531" cy="179699"/>
        </a:xfrm>
        <a:custGeom>
          <a:avLst/>
          <a:gdLst/>
          <a:ahLst/>
          <a:cxnLst/>
          <a:rect l="0" t="0" r="0" b="0"/>
          <a:pathLst>
            <a:path>
              <a:moveTo>
                <a:pt x="2497477" y="0"/>
              </a:moveTo>
              <a:lnTo>
                <a:pt x="2497477" y="111217"/>
              </a:lnTo>
              <a:lnTo>
                <a:pt x="0" y="111217"/>
              </a:lnTo>
              <a:lnTo>
                <a:pt x="0" y="360665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AB65D-50A4-4BBB-AF59-A2ABB875EBC5}">
      <dsp:nvSpPr>
        <dsp:cNvPr id="0" name=""/>
        <dsp:cNvSpPr/>
      </dsp:nvSpPr>
      <dsp:spPr>
        <a:xfrm>
          <a:off x="2724784" y="0"/>
          <a:ext cx="4394997" cy="946156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Формы игры в образовательном процессе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Н.А.Коротковой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24784" y="0"/>
        <a:ext cx="4394997" cy="946156"/>
      </dsp:txXfrm>
    </dsp:sp>
    <dsp:sp modelId="{57A5B21D-47B0-415E-AC16-70FFFB528EC3}">
      <dsp:nvSpPr>
        <dsp:cNvPr id="0" name=""/>
        <dsp:cNvSpPr/>
      </dsp:nvSpPr>
      <dsp:spPr>
        <a:xfrm>
          <a:off x="1134638" y="1125855"/>
          <a:ext cx="2690226" cy="68542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как культурная практика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34638" y="1125855"/>
        <a:ext cx="2690226" cy="685420"/>
      </dsp:txXfrm>
    </dsp:sp>
    <dsp:sp modelId="{5E9F2E22-4F97-4BA3-8197-B4A956E11292}">
      <dsp:nvSpPr>
        <dsp:cNvPr id="0" name=""/>
        <dsp:cNvSpPr/>
      </dsp:nvSpPr>
      <dsp:spPr>
        <a:xfrm>
          <a:off x="2823291" y="2104813"/>
          <a:ext cx="1804959" cy="686295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правилам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3291" y="2104813"/>
        <a:ext cx="1804959" cy="686295"/>
      </dsp:txXfrm>
    </dsp:sp>
    <dsp:sp modelId="{5660742C-CE0A-4985-BFC2-FF901632DA0C}">
      <dsp:nvSpPr>
        <dsp:cNvPr id="0" name=""/>
        <dsp:cNvSpPr/>
      </dsp:nvSpPr>
      <dsp:spPr>
        <a:xfrm>
          <a:off x="197283" y="2140644"/>
          <a:ext cx="1873072" cy="671940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Сюжетная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97283" y="2140644"/>
        <a:ext cx="1873072" cy="671940"/>
      </dsp:txXfrm>
    </dsp:sp>
    <dsp:sp modelId="{53A028CE-4834-4DB5-9D19-1363E7EDD653}">
      <dsp:nvSpPr>
        <dsp:cNvPr id="0" name=""/>
        <dsp:cNvSpPr/>
      </dsp:nvSpPr>
      <dsp:spPr>
        <a:xfrm>
          <a:off x="5724551" y="1125855"/>
          <a:ext cx="2807443" cy="613112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Игра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как педагогическая форма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724551" y="1125855"/>
        <a:ext cx="2807443" cy="613112"/>
      </dsp:txXfrm>
    </dsp:sp>
    <dsp:sp modelId="{7B05EFEE-B3DC-4C57-B9CC-3E021F4F83BA}">
      <dsp:nvSpPr>
        <dsp:cNvPr id="0" name=""/>
        <dsp:cNvSpPr/>
      </dsp:nvSpPr>
      <dsp:spPr>
        <a:xfrm>
          <a:off x="7465418" y="2110366"/>
          <a:ext cx="1867727" cy="732495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Дидактическая игра с правилами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465418" y="2110366"/>
        <a:ext cx="1867727" cy="732495"/>
      </dsp:txXfrm>
    </dsp:sp>
    <dsp:sp modelId="{53E21E79-24B6-4A8F-B4E6-C2A0A45CDFB0}">
      <dsp:nvSpPr>
        <dsp:cNvPr id="0" name=""/>
        <dsp:cNvSpPr/>
      </dsp:nvSpPr>
      <dsp:spPr>
        <a:xfrm>
          <a:off x="4966098" y="2090653"/>
          <a:ext cx="1775718" cy="754777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Дидактическая сюжетная игра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966098" y="2090653"/>
        <a:ext cx="1775718" cy="754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82E79-0B07-4BC5-9E7A-4E3B88A0EDF3}">
      <dsp:nvSpPr>
        <dsp:cNvPr id="0" name=""/>
        <dsp:cNvSpPr/>
      </dsp:nvSpPr>
      <dsp:spPr>
        <a:xfrm>
          <a:off x="0" y="0"/>
          <a:ext cx="110639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578FC-4CDB-45C4-B947-94F8537D062A}">
      <dsp:nvSpPr>
        <dsp:cNvPr id="0" name=""/>
        <dsp:cNvSpPr/>
      </dsp:nvSpPr>
      <dsp:spPr>
        <a:xfrm>
          <a:off x="0" y="0"/>
          <a:ext cx="2212787" cy="412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kern="1200" dirty="0" smtClean="0"/>
            <a:t>Познавательно –исследовательская деятельность на основе сюжета литературного произведения</a:t>
          </a:r>
        </a:p>
        <a:p>
          <a:pPr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0" y="0"/>
        <a:ext cx="2212787" cy="4122715"/>
      </dsp:txXfrm>
    </dsp:sp>
    <dsp:sp modelId="{85BE9B51-46CB-4957-9A83-327E5BE3FC92}">
      <dsp:nvSpPr>
        <dsp:cNvPr id="0" name=""/>
        <dsp:cNvSpPr/>
      </dsp:nvSpPr>
      <dsp:spPr>
        <a:xfrm>
          <a:off x="2378746" y="38851"/>
          <a:ext cx="8685192" cy="77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Эксперименты, опыты, исследования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378746" y="38851"/>
        <a:ext cx="8685192" cy="777035"/>
      </dsp:txXfrm>
    </dsp:sp>
    <dsp:sp modelId="{BD10BE36-6FFB-4470-8108-62EAAD2C78A2}">
      <dsp:nvSpPr>
        <dsp:cNvPr id="0" name=""/>
        <dsp:cNvSpPr/>
      </dsp:nvSpPr>
      <dsp:spPr>
        <a:xfrm>
          <a:off x="2212787" y="815886"/>
          <a:ext cx="885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0F6A5-C08E-40AA-AE8A-BCA59E310B81}">
      <dsp:nvSpPr>
        <dsp:cNvPr id="0" name=""/>
        <dsp:cNvSpPr/>
      </dsp:nvSpPr>
      <dsp:spPr>
        <a:xfrm>
          <a:off x="2378746" y="854738"/>
          <a:ext cx="8685192" cy="77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Решение проблемных ситуаций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378746" y="854738"/>
        <a:ext cx="8685192" cy="777035"/>
      </dsp:txXfrm>
    </dsp:sp>
    <dsp:sp modelId="{44BED524-75A1-4A52-BEFE-CDC5B5ED0122}">
      <dsp:nvSpPr>
        <dsp:cNvPr id="0" name=""/>
        <dsp:cNvSpPr/>
      </dsp:nvSpPr>
      <dsp:spPr>
        <a:xfrm>
          <a:off x="2212787" y="1631773"/>
          <a:ext cx="885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8D888-121E-43DF-9A45-51CCFFDCCDC0}">
      <dsp:nvSpPr>
        <dsp:cNvPr id="0" name=""/>
        <dsp:cNvSpPr/>
      </dsp:nvSpPr>
      <dsp:spPr>
        <a:xfrm>
          <a:off x="2378746" y="1670625"/>
          <a:ext cx="8685192" cy="77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Конструирование, моделирование</a:t>
          </a:r>
          <a:endParaRPr lang="ru-RU" sz="2000" kern="1200" dirty="0"/>
        </a:p>
      </dsp:txBody>
      <dsp:txXfrm>
        <a:off x="2378746" y="1670625"/>
        <a:ext cx="8685192" cy="777035"/>
      </dsp:txXfrm>
    </dsp:sp>
    <dsp:sp modelId="{403FEE32-DF91-46C9-AA0C-73562B113872}">
      <dsp:nvSpPr>
        <dsp:cNvPr id="0" name=""/>
        <dsp:cNvSpPr/>
      </dsp:nvSpPr>
      <dsp:spPr>
        <a:xfrm>
          <a:off x="2212787" y="2447660"/>
          <a:ext cx="885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ED654-BC6A-416F-8155-7A6838645B50}">
      <dsp:nvSpPr>
        <dsp:cNvPr id="0" name=""/>
        <dsp:cNvSpPr/>
      </dsp:nvSpPr>
      <dsp:spPr>
        <a:xfrm>
          <a:off x="2378746" y="2486512"/>
          <a:ext cx="8685192" cy="77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Коллекционирование</a:t>
          </a:r>
          <a:endParaRPr lang="ru-RU" sz="2000" kern="1200" dirty="0"/>
        </a:p>
      </dsp:txBody>
      <dsp:txXfrm>
        <a:off x="2378746" y="2486512"/>
        <a:ext cx="8685192" cy="777035"/>
      </dsp:txXfrm>
    </dsp:sp>
    <dsp:sp modelId="{93EADB93-A599-4047-B328-4815EB53A6E7}">
      <dsp:nvSpPr>
        <dsp:cNvPr id="0" name=""/>
        <dsp:cNvSpPr/>
      </dsp:nvSpPr>
      <dsp:spPr>
        <a:xfrm>
          <a:off x="2212787" y="3263547"/>
          <a:ext cx="885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F5A67-88EF-43BC-A70F-D391D684DD4C}">
      <dsp:nvSpPr>
        <dsp:cNvPr id="0" name=""/>
        <dsp:cNvSpPr/>
      </dsp:nvSpPr>
      <dsp:spPr>
        <a:xfrm>
          <a:off x="2378746" y="3302399"/>
          <a:ext cx="8685192" cy="777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Наблюдение 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378746" y="3302399"/>
        <a:ext cx="8685192" cy="777035"/>
      </dsp:txXfrm>
    </dsp:sp>
    <dsp:sp modelId="{9CE1040E-0AD7-4BBB-86CC-8D4E6003D43C}">
      <dsp:nvSpPr>
        <dsp:cNvPr id="0" name=""/>
        <dsp:cNvSpPr/>
      </dsp:nvSpPr>
      <dsp:spPr>
        <a:xfrm>
          <a:off x="2212787" y="4079434"/>
          <a:ext cx="885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8C922-4970-4768-8C98-4BD4E01A8A9B}">
      <dsp:nvSpPr>
        <dsp:cNvPr id="0" name=""/>
        <dsp:cNvSpPr/>
      </dsp:nvSpPr>
      <dsp:spPr>
        <a:xfrm>
          <a:off x="2903" y="926151"/>
          <a:ext cx="4382209" cy="515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513A0-4427-4967-9F74-2F43A9DE86C0}">
      <dsp:nvSpPr>
        <dsp:cNvPr id="0" name=""/>
        <dsp:cNvSpPr/>
      </dsp:nvSpPr>
      <dsp:spPr>
        <a:xfrm>
          <a:off x="2903" y="1119773"/>
          <a:ext cx="321932" cy="3219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DECC-A460-4A6E-B1F3-3ED2E11788CA}">
      <dsp:nvSpPr>
        <dsp:cNvPr id="0" name=""/>
        <dsp:cNvSpPr/>
      </dsp:nvSpPr>
      <dsp:spPr>
        <a:xfrm>
          <a:off x="2903" y="0"/>
          <a:ext cx="4382209" cy="92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ЧТО?</a:t>
          </a:r>
          <a:endParaRPr lang="ru-RU" sz="5600" kern="1200" dirty="0"/>
        </a:p>
      </dsp:txBody>
      <dsp:txXfrm>
        <a:off x="2903" y="0"/>
        <a:ext cx="4382209" cy="926151"/>
      </dsp:txXfrm>
    </dsp:sp>
    <dsp:sp modelId="{8C1A51FE-5280-4B05-9D2C-3340A0AF9996}">
      <dsp:nvSpPr>
        <dsp:cNvPr id="0" name=""/>
        <dsp:cNvSpPr/>
      </dsp:nvSpPr>
      <dsp:spPr>
        <a:xfrm>
          <a:off x="2903" y="1870188"/>
          <a:ext cx="321925" cy="321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309A0-750C-4AB1-AE28-5197B9CE67F1}">
      <dsp:nvSpPr>
        <dsp:cNvPr id="0" name=""/>
        <dsp:cNvSpPr/>
      </dsp:nvSpPr>
      <dsp:spPr>
        <a:xfrm>
          <a:off x="309658" y="1655947"/>
          <a:ext cx="4075454" cy="75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любой продукт детской деятельности</a:t>
          </a:r>
          <a:r>
            <a:rPr lang="ru-RU" sz="1600" kern="1200" dirty="0" smtClean="0"/>
            <a:t>, </a:t>
          </a:r>
          <a:endParaRPr lang="ru-RU" sz="1600" kern="1200" dirty="0"/>
        </a:p>
      </dsp:txBody>
      <dsp:txXfrm>
        <a:off x="309658" y="1655947"/>
        <a:ext cx="4075454" cy="750407"/>
      </dsp:txXfrm>
    </dsp:sp>
    <dsp:sp modelId="{E7759ADB-A69E-4D80-9DD3-AF9347BF46E5}">
      <dsp:nvSpPr>
        <dsp:cNvPr id="0" name=""/>
        <dsp:cNvSpPr/>
      </dsp:nvSpPr>
      <dsp:spPr>
        <a:xfrm>
          <a:off x="2903" y="2620596"/>
          <a:ext cx="321925" cy="321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49578-5BE7-4ADB-A39A-DAC18CBC7E7D}">
      <dsp:nvSpPr>
        <dsp:cNvPr id="0" name=""/>
        <dsp:cNvSpPr/>
      </dsp:nvSpPr>
      <dsp:spPr>
        <a:xfrm>
          <a:off x="309658" y="2406355"/>
          <a:ext cx="4075454" cy="75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любой технике, из любых материалов</a:t>
          </a:r>
          <a:endParaRPr lang="ru-RU" sz="2000" kern="1200" dirty="0"/>
        </a:p>
      </dsp:txBody>
      <dsp:txXfrm>
        <a:off x="309658" y="2406355"/>
        <a:ext cx="4075454" cy="750407"/>
      </dsp:txXfrm>
    </dsp:sp>
    <dsp:sp modelId="{33067E32-E8DC-4FAC-8D9A-47AC259A83E3}">
      <dsp:nvSpPr>
        <dsp:cNvPr id="0" name=""/>
        <dsp:cNvSpPr/>
      </dsp:nvSpPr>
      <dsp:spPr>
        <a:xfrm>
          <a:off x="4604223" y="926151"/>
          <a:ext cx="4382209" cy="515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F6D05-5428-4A76-AC43-375FFC1484C7}">
      <dsp:nvSpPr>
        <dsp:cNvPr id="0" name=""/>
        <dsp:cNvSpPr/>
      </dsp:nvSpPr>
      <dsp:spPr>
        <a:xfrm>
          <a:off x="4604223" y="1119773"/>
          <a:ext cx="321932" cy="3219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D59A2-B318-408D-8004-3386998B7993}">
      <dsp:nvSpPr>
        <dsp:cNvPr id="0" name=""/>
        <dsp:cNvSpPr/>
      </dsp:nvSpPr>
      <dsp:spPr>
        <a:xfrm>
          <a:off x="4604223" y="0"/>
          <a:ext cx="4382209" cy="92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КАК?</a:t>
          </a:r>
          <a:endParaRPr lang="ru-RU" sz="5600" kern="1200" dirty="0"/>
        </a:p>
      </dsp:txBody>
      <dsp:txXfrm>
        <a:off x="4604223" y="0"/>
        <a:ext cx="4382209" cy="926151"/>
      </dsp:txXfrm>
    </dsp:sp>
    <dsp:sp modelId="{5FBD4C6D-5071-4906-9F29-92891B315845}">
      <dsp:nvSpPr>
        <dsp:cNvPr id="0" name=""/>
        <dsp:cNvSpPr/>
      </dsp:nvSpPr>
      <dsp:spPr>
        <a:xfrm>
          <a:off x="4604223" y="1870188"/>
          <a:ext cx="321925" cy="321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24A88-4934-49A4-BA39-28161C7E81CF}">
      <dsp:nvSpPr>
        <dsp:cNvPr id="0" name=""/>
        <dsp:cNvSpPr/>
      </dsp:nvSpPr>
      <dsp:spPr>
        <a:xfrm>
          <a:off x="4910978" y="1655947"/>
          <a:ext cx="4075454" cy="75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Как сделать (алгоритм, технология)? </a:t>
          </a:r>
          <a:endParaRPr lang="ru-RU" sz="2000" kern="1200" dirty="0"/>
        </a:p>
      </dsp:txBody>
      <dsp:txXfrm>
        <a:off x="4910978" y="1655947"/>
        <a:ext cx="4075454" cy="750407"/>
      </dsp:txXfrm>
    </dsp:sp>
    <dsp:sp modelId="{E9B4DACA-B6AD-42F7-9D01-60288BD46E8A}">
      <dsp:nvSpPr>
        <dsp:cNvPr id="0" name=""/>
        <dsp:cNvSpPr/>
      </dsp:nvSpPr>
      <dsp:spPr>
        <a:xfrm>
          <a:off x="4604223" y="2620596"/>
          <a:ext cx="321925" cy="321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42733-0EEA-4154-BFC7-0FDF8F064E33}">
      <dsp:nvSpPr>
        <dsp:cNvPr id="0" name=""/>
        <dsp:cNvSpPr/>
      </dsp:nvSpPr>
      <dsp:spPr>
        <a:xfrm>
          <a:off x="4910978" y="2406355"/>
          <a:ext cx="4075454" cy="750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2000" kern="1200" dirty="0" smtClean="0"/>
            <a:t>Как использовать  в образовательной деятельности? </a:t>
          </a:r>
          <a:endParaRPr lang="ru-RU" sz="2000" kern="1200" dirty="0"/>
        </a:p>
      </dsp:txBody>
      <dsp:txXfrm>
        <a:off x="4910978" y="2406355"/>
        <a:ext cx="4075454" cy="750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C13E-C7D7-41ED-9670-8F2970271EA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6A7E9-2586-4C7B-934E-F630317DB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92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5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607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885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133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640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533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13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92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75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00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31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3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99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22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787" y="4343387"/>
            <a:ext cx="5486382" cy="4114795"/>
          </a:xfrm>
          <a:prstGeom prst="rect">
            <a:avLst/>
          </a:prstGeom>
        </p:spPr>
        <p:txBody>
          <a:bodyPr spcFirstLastPara="1" wrap="square" lIns="82045" tIns="82045" rIns="82045" bIns="82045" anchor="t" anchorCtr="0">
            <a:noAutofit/>
          </a:bodyPr>
          <a:lstStyle/>
          <a:p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42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9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8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5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8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9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AB91-D578-43ED-B186-7F76F3640DA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0B17-63E3-45AB-98F1-D9A39578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0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smetod.ru/metodicheskoe-prostranstvo/doshkolnoe-obrazovanie/konkursy/proekty/volsh-mir-knig/obrazovatelnyj-material-po-skazke-k-i-chukovskogo-mukha-tsokotukha-dlya-detej-srednej-gruppy-gaou-shkola-1306.html" TargetMode="External"/><Relationship Id="rId2" Type="http://schemas.openxmlformats.org/officeDocument/2006/relationships/hyperlink" Target="https://mosmetod.ru/metodicheskoe-prostranstvo/doshkolnoe-obrazovanie/konkursy/proekty/volsh-mir-knig/obrazovatelnyj-material-po-skazke-v-suteeva-palochka-vyruchalochka-gbou-shkola-2097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smetod.ru/metodicheskoe-prostranstvo/doshkolnoe-obrazovanie/konkursy/proekty/volsh-mir-knig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17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«Удивительный мир книг»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рамках проекта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Мир детства»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01446"/>
            <a:ext cx="9144000" cy="1655762"/>
          </a:xfrm>
        </p:spPr>
        <p:txBody>
          <a:bodyPr/>
          <a:lstStyle/>
          <a:p>
            <a:r>
              <a:rPr lang="ru-RU" dirty="0" smtClean="0"/>
              <a:t>Романова Н.Г., методист УМС ИМО Советского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2196222"/>
              </p:ext>
            </p:extLst>
          </p:nvPr>
        </p:nvGraphicFramePr>
        <p:xfrm>
          <a:off x="510640" y="1436915"/>
          <a:ext cx="10558786" cy="503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7576" y="205373"/>
            <a:ext cx="11142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Авторские </a:t>
            </a:r>
            <a:r>
              <a:rPr lang="ru-RU" sz="2000" dirty="0"/>
              <a:t>методические материалы для детей дошкольного возраста по использованию сюжета литературного произведения как смыслового фона или события для </a:t>
            </a:r>
            <a:r>
              <a:rPr lang="ru-RU" sz="2000" dirty="0" smtClean="0"/>
              <a:t>игры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1299" y="5199583"/>
            <a:ext cx="878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Авторские методические материалы могут быть оформлены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по усмотрению авторов </a:t>
            </a:r>
            <a:r>
              <a:rPr lang="ru-RU" b="1" u="sng" dirty="0">
                <a:solidFill>
                  <a:schemeClr val="bg1"/>
                </a:solidFill>
              </a:rPr>
              <a:t>в формате текстов, презентаций, видео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Количество методических </a:t>
            </a:r>
            <a:r>
              <a:rPr lang="ru-RU" b="1" u="sng" dirty="0">
                <a:solidFill>
                  <a:schemeClr val="bg1"/>
                </a:solidFill>
              </a:rPr>
              <a:t>разработок не менее 3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20907" y="199507"/>
            <a:ext cx="6750185" cy="12559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Игровая деятельность на основе сюжета литературного произведения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779505" y="1533255"/>
            <a:ext cx="3240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077552"/>
              </p:ext>
            </p:extLst>
          </p:nvPr>
        </p:nvGraphicFramePr>
        <p:xfrm>
          <a:off x="1129905" y="1960501"/>
          <a:ext cx="9569763" cy="328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1949862" y="4797632"/>
            <a:ext cx="409402" cy="684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50603" y="4797632"/>
            <a:ext cx="409402" cy="722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782946" y="4797633"/>
            <a:ext cx="409402" cy="768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549509" y="4797632"/>
            <a:ext cx="409402" cy="684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1274" y="5520467"/>
            <a:ext cx="2363188" cy="10464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Образовательное видео –как играть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0722" y="5520467"/>
            <a:ext cx="2473270" cy="10386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Карточки, игровое поле – для скачивания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0190" y="5565894"/>
            <a:ext cx="2420211" cy="10234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Описание игры текстовое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97538" y="5520467"/>
            <a:ext cx="2220684" cy="10386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Презентация с алгоритмом «как сделать игру» </a:t>
            </a:r>
          </a:p>
        </p:txBody>
      </p:sp>
    </p:spTree>
    <p:extLst>
      <p:ext uri="{BB962C8B-B14F-4D97-AF65-F5344CB8AC3E}">
        <p14:creationId xmlns:p14="http://schemas.microsoft.com/office/powerpoint/2010/main" val="28873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995563" y="5179301"/>
            <a:ext cx="409402" cy="363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015880" y="5157193"/>
            <a:ext cx="409402" cy="363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392144" y="5179300"/>
            <a:ext cx="409402" cy="363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984432" y="5216894"/>
            <a:ext cx="409402" cy="363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87451" y="5639730"/>
            <a:ext cx="2016224" cy="81360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Образовательное видео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90442" y="5639730"/>
            <a:ext cx="2016224" cy="81360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Картотека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93434" y="5639730"/>
            <a:ext cx="2016224" cy="81360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Презентация с алгоритмом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70140" y="5639730"/>
            <a:ext cx="2016224" cy="81360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Схемы для конструирования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543602904"/>
              </p:ext>
            </p:extLst>
          </p:nvPr>
        </p:nvGraphicFramePr>
        <p:xfrm>
          <a:off x="787634" y="1034476"/>
          <a:ext cx="11063939" cy="412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52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9021389"/>
              </p:ext>
            </p:extLst>
          </p:nvPr>
        </p:nvGraphicFramePr>
        <p:xfrm>
          <a:off x="1556874" y="1419706"/>
          <a:ext cx="8989337" cy="373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3609" y="227715"/>
            <a:ext cx="8257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/>
              <a:t>Продуктивная деятельность на основе сюжета литературного произведения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07957" y="5569988"/>
            <a:ext cx="2797305" cy="81360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Схемы, алгоритмы, описание технологии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01389" y="5589673"/>
            <a:ext cx="2791327" cy="821851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Презентация с этапами работы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07225" y="5565459"/>
            <a:ext cx="2872451" cy="818135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Образовательный видеоролик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2960897" y="4921650"/>
            <a:ext cx="409402" cy="36313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183308" y="4957537"/>
            <a:ext cx="409402" cy="36313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643450" y="4943927"/>
            <a:ext cx="409402" cy="36313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23592" y="391728"/>
            <a:ext cx="7571184" cy="744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Calibri"/>
              </a:rPr>
              <a:t>Требования к оформлению презентации: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94036" y="1353703"/>
            <a:ext cx="10830295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5.6.1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Использовать единый стиль оформления для всех слайдов.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5.6.2. Количество фотографий на одном слайде – не более 2 (двух).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5.6.3. Первый слайд включает: ДОУ, название методической разработки (мастер-класса, игры, эксперимента), Ф.И.О. автора(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37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2532" y="323418"/>
            <a:ext cx="5760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Н.Носов</a:t>
            </a:r>
            <a:r>
              <a:rPr lang="ru-RU" b="1" dirty="0">
                <a:solidFill>
                  <a:srgbClr val="002060"/>
                </a:solidFill>
              </a:rPr>
              <a:t> «Приключение Незнайки и его друзей (главы</a:t>
            </a:r>
            <a:r>
              <a:rPr lang="ru-RU" sz="20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028" name="Picture 4" descr="https://regnum.ru/uploads/pictures/news/2017/11/22/regnum_picture_1511370885134116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" y="456354"/>
            <a:ext cx="2895220" cy="400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5434" y="1220033"/>
            <a:ext cx="6012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Коротышки ещё никогда не летали на воздушном</a:t>
            </a:r>
          </a:p>
          <a:p>
            <a:r>
              <a:rPr lang="ru-RU" dirty="0"/>
              <a:t> шаре, и всем малышам это было очень интересно.</a:t>
            </a:r>
          </a:p>
          <a:p>
            <a:r>
              <a:rPr lang="ru-RU" dirty="0"/>
              <a:t> Никто, конечно, не знал, как делать воздушные шары, но </a:t>
            </a:r>
            <a:r>
              <a:rPr lang="ru-RU" dirty="0" err="1"/>
              <a:t>Знайка</a:t>
            </a:r>
            <a:r>
              <a:rPr lang="ru-RU" dirty="0"/>
              <a:t> сказал, что он всё обдумает и тогда объяснит…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Полетит или не полети воздушный шар? –</a:t>
            </a:r>
          </a:p>
          <a:p>
            <a:r>
              <a:rPr lang="ru-RU" dirty="0"/>
              <a:t>гадают малыши из Цветочного города, наблюдая </a:t>
            </a:r>
          </a:p>
          <a:p>
            <a:r>
              <a:rPr lang="ru-RU" dirty="0"/>
              <a:t>за приготовлениями </a:t>
            </a:r>
            <a:r>
              <a:rPr lang="ru-RU" dirty="0" err="1"/>
              <a:t>Знайки</a:t>
            </a:r>
            <a:r>
              <a:rPr lang="ru-RU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2532" y="749282"/>
            <a:ext cx="489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Глава 6. Как </a:t>
            </a:r>
            <a:r>
              <a:rPr lang="ru-RU" b="1" dirty="0" err="1"/>
              <a:t>Знайка</a:t>
            </a:r>
            <a:r>
              <a:rPr lang="ru-RU" b="1" dirty="0"/>
              <a:t> придумал волшебный шар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74559" y="3459831"/>
            <a:ext cx="40940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2772" y="4276515"/>
            <a:ext cx="2898810" cy="1109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Опыты с воздушными шариками. </a:t>
            </a:r>
          </a:p>
          <a:p>
            <a:pPr algn="ctr"/>
            <a:r>
              <a:rPr lang="ru-RU" dirty="0"/>
              <a:t>1 видео + карточки с опытами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8359534" y="3442028"/>
            <a:ext cx="409402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19531" y="4247144"/>
            <a:ext cx="2898810" cy="11092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Игровая карта </a:t>
            </a:r>
          </a:p>
          <a:p>
            <a:pPr algn="ctr"/>
            <a:r>
              <a:rPr lang="ru-RU" dirty="0"/>
              <a:t>«Солнечного города» + 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10136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3" y="388502"/>
            <a:ext cx="2717848" cy="358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91165" y="430385"/>
            <a:ext cx="4864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А.Милн</a:t>
            </a:r>
            <a:r>
              <a:rPr lang="ru-RU" sz="2000" b="1" dirty="0">
                <a:solidFill>
                  <a:srgbClr val="002060"/>
                </a:solidFill>
              </a:rPr>
              <a:t> Винни-Пух и все-все-все. ( Главы)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6038" y="1738059"/>
            <a:ext cx="6030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— Как интересно! — сказал Пух.— Я уронил её с той стороны, а она выплыла с этой! Интересно, все шишки так делают?</a:t>
            </a:r>
          </a:p>
          <a:p>
            <a:endParaRPr lang="ru-RU" dirty="0"/>
          </a:p>
          <a:p>
            <a:r>
              <a:rPr lang="ru-RU" dirty="0"/>
              <a:t>Он пошёл и набрал ещё шишек.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05" y="3820450"/>
            <a:ext cx="488764" cy="73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27116" y="4760979"/>
            <a:ext cx="2793020" cy="1433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Эксперимент «Тонет-не тонет» ( видео или презентация с пошаговым алгоритмом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60" y="3669501"/>
            <a:ext cx="564232" cy="89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490182" y="4743873"/>
            <a:ext cx="2793020" cy="14507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Игра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видео+описание</a:t>
            </a:r>
            <a:r>
              <a:rPr lang="ru-RU" dirty="0"/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3217" y="8872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ГЛАВА 14, в которой Винни-Пух изобретает новую игру и в неё включается </a:t>
            </a:r>
            <a:r>
              <a:rPr lang="ru-RU" b="1" dirty="0" err="1"/>
              <a:t>Иа-Иа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41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2954" y="1676930"/>
            <a:ext cx="9706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https://mosmetod.ru/metodicheskoe-prostranstvo/doshkolnoe-obrazovanie/konkursy/proekty/volsh-mir-knig/obrazovatelnyj-material-po-skazke-v-suteeva-palochka-vyruchalochka-gbou-shkola-2097.html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4821" y="730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444444"/>
                </a:solidFill>
                <a:effectLst/>
                <a:latin typeface="Cuprum"/>
              </a:rPr>
              <a:t>Образовательный материал по сказке В. </a:t>
            </a:r>
            <a:r>
              <a:rPr lang="ru-RU" b="1" i="0" dirty="0" err="1" smtClean="0">
                <a:solidFill>
                  <a:srgbClr val="444444"/>
                </a:solidFill>
                <a:effectLst/>
                <a:latin typeface="Cuprum"/>
              </a:rPr>
              <a:t>Сутеева</a:t>
            </a:r>
            <a:r>
              <a:rPr lang="ru-RU" b="1" i="0" dirty="0" smtClean="0">
                <a:solidFill>
                  <a:srgbClr val="444444"/>
                </a:solidFill>
                <a:effectLst/>
                <a:latin typeface="Cuprum"/>
              </a:rPr>
              <a:t> «Палочка-выручалочка»</a:t>
            </a:r>
            <a:endParaRPr lang="ru-RU" b="1" i="0" dirty="0">
              <a:solidFill>
                <a:srgbClr val="444444"/>
              </a:solidFill>
              <a:effectLst/>
              <a:latin typeface="Cupr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3268" y="3129585"/>
            <a:ext cx="646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444444"/>
                </a:solidFill>
                <a:effectLst/>
                <a:latin typeface="Cuprum"/>
              </a:rPr>
              <a:t>Образовательный материал по сказке К.И. Чуковского «Муха-Цокотуха» для детей средней группы</a:t>
            </a:r>
            <a:endParaRPr lang="ru-RU" b="1" i="0" dirty="0">
              <a:solidFill>
                <a:srgbClr val="444444"/>
              </a:solidFill>
              <a:effectLst/>
              <a:latin typeface="Cupr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075" y="4483510"/>
            <a:ext cx="1044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https://mosmetod.ru/metodicheskoe-prostranstvo/doshkolnoe-obrazovanie/konkursy/proekty/volsh-mir-knig/obrazovatelnyj-material-po-skazke-k-i-chukovskogo-mukha-tsokotukha-dlya-detej-srednej-gruppy-gaou-shkola-1306.html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2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2044811" y="657944"/>
            <a:ext cx="8229600" cy="454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Оценка образовательных материалов проводится по следующим показателям: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практическая значимость;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доступное описание;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содержание соответствует возрастным особенностям детей;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соответствие техническим требованиям.</a:t>
            </a:r>
          </a:p>
          <a:p>
            <a:pPr marL="0" indent="0">
              <a:buNone/>
              <a:defRPr/>
            </a:pP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16" y="0"/>
            <a:ext cx="511778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9" y="2929761"/>
            <a:ext cx="4584509" cy="34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83842" y="0"/>
            <a:ext cx="821451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Задачи проекта: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134" y="1365072"/>
            <a:ext cx="11245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практик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интереса детей к книге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важному фактору формирования мировоззрения ребенка;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передового опыта педагогов по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образовательного потенциала художественной литературы в культурных практиках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поддержки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инициативы и самостоятельности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разных видах деятельности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круга детского чтения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4" y="1294410"/>
            <a:ext cx="1145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материалы сайта </a:t>
            </a:r>
            <a:r>
              <a:rPr lang="en-US" dirty="0" smtClean="0">
                <a:hlinkClick r:id="rId3"/>
              </a:rPr>
              <a:t>https://mosmetod.ru/metodicheskoe-prostranstvo/doshkolnoe-obrazovanie/konkursy/proekty/volsh-mir-knig.html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63950" y="35637"/>
            <a:ext cx="821451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Участники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9392" y="1531085"/>
            <a:ext cx="114240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П.3.1. Участниками проекта могут стать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педагогические коллективы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отдельные педагоги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образовательных организаций, реализующих основную образовательную программу дошкольного образования.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16994" r="12903" b="15599"/>
          <a:stretch/>
        </p:blipFill>
        <p:spPr>
          <a:xfrm>
            <a:off x="0" y="2685247"/>
            <a:ext cx="2422566" cy="1579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8617" y="2864462"/>
            <a:ext cx="7722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команды обязательное участие воспитателя!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заявок от ДОУ не ограничено.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98617" y="4193605"/>
            <a:ext cx="67451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4.1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Конкурс проводится в следующих номинациях: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t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Лучший материал для детей 4-5 лет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tt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Лучший материал для детей 5-7 лет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16994" r="12903" b="15599"/>
          <a:stretch/>
        </p:blipFill>
        <p:spPr>
          <a:xfrm>
            <a:off x="188026" y="5220053"/>
            <a:ext cx="2422566" cy="15794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51017" y="5727312"/>
            <a:ext cx="7722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русский и татарский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2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7823" y="39286"/>
            <a:ext cx="647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Требования к материалам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577" y="976722"/>
            <a:ext cx="1084848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П.5.1.Образовательные материалы проекта разрабатываются на основе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любого литературного произведения, включенного в круг детского чтения.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6609" y="2100417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Возможные варианты: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(несколько глав) большого произведения;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небольших произведений одной темой (не более 3 произведений);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7612" y="3790781"/>
            <a:ext cx="11147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П.5.2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Образовательные материалы Конкурса должны носить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практическую направленность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076"/>
          <a:stretch/>
        </p:blipFill>
        <p:spPr>
          <a:xfrm>
            <a:off x="1524572" y="-4334"/>
            <a:ext cx="9044468" cy="6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1623584" y="3"/>
            <a:ext cx="5666840" cy="55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« Волшебный мир книг»</a:t>
            </a:r>
            <a:endParaRPr sz="2000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90132" y="4698162"/>
            <a:ext cx="1560260" cy="1141718"/>
            <a:chOff x="-3976836" y="2867992"/>
            <a:chExt cx="2394266" cy="252028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719" l="0" r="975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76836" y="2867992"/>
              <a:ext cx="2394266" cy="2520280"/>
            </a:xfrm>
            <a:prstGeom prst="rect">
              <a:avLst/>
            </a:prstGeom>
            <a:ln w="38100" cap="sq">
              <a:solidFill>
                <a:srgbClr val="0070C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-3870027" y="3726110"/>
              <a:ext cx="2180646" cy="10191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2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002060"/>
                  </a:solidFill>
                </a:rPr>
                <a:t>Пояснительная </a:t>
              </a:r>
            </a:p>
            <a:p>
              <a:pPr algn="ctr"/>
              <a:r>
                <a:rPr lang="ru-RU" sz="12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002060"/>
                  </a:solidFill>
                </a:rPr>
                <a:t>записка</a:t>
              </a:r>
            </a:p>
          </p:txBody>
        </p:sp>
      </p:grp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5" y="4730574"/>
            <a:ext cx="1707268" cy="11743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 descr="https://www.allegrowysystemsprzedazy.pl/hosted/images/17/cc8c400fe811e79d690d7852e17c57/numer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7503" r="21775" b="6216"/>
          <a:stretch/>
        </p:blipFill>
        <p:spPr bwMode="auto">
          <a:xfrm>
            <a:off x="2387918" y="3490519"/>
            <a:ext cx="764688" cy="8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https://banner2.kisspng.com/20171220/xrq/number-2-png-5a3a53121167a2.266852611513771794071330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11441" r="25159" b="6908"/>
          <a:stretch/>
        </p:blipFill>
        <p:spPr bwMode="auto">
          <a:xfrm>
            <a:off x="5850112" y="3552926"/>
            <a:ext cx="788406" cy="9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https://poultryprincess.com/wp-content/uploads/sites/25/2018/03/three-1181081_1920-1024x1024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12965" r="17916" b="8895"/>
          <a:stretch/>
        </p:blipFill>
        <p:spPr bwMode="auto">
          <a:xfrm>
            <a:off x="8859373" y="3536398"/>
            <a:ext cx="751390" cy="9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http://my-vmeste.ucoz.net/chidudej/3d9f23e6decc499dcd4489fa6e8c062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54" y="4783684"/>
            <a:ext cx="1665976" cy="115321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4661" y="1704345"/>
            <a:ext cx="6358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ПРАКТИЧЕСКИЕ!!! для воспитателя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324835" y="934317"/>
            <a:ext cx="242287" cy="5255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123172" y="2901825"/>
            <a:ext cx="242287" cy="52554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1827" y="256605"/>
            <a:ext cx="10848485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П. 5.3. Образовательный материал включает в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обязательном порядке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801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1973" y="264528"/>
            <a:ext cx="688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Видеоматериал образовательной деятельности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4037" y="835663"/>
            <a:ext cx="1113128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короткий образовательный видеоролик по мотивам литературного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41" y="1246545"/>
            <a:ext cx="7141028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988741" y="321297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srgbClr val="002060"/>
              </a:solidFill>
              <a:latin typeface="Calibri"/>
            </a:endParaRPr>
          </a:p>
          <a:p>
            <a:pPr>
              <a:defRPr/>
            </a:pPr>
            <a:endParaRPr lang="ru-RU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1973" y="264528"/>
            <a:ext cx="688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Видеоматериал образовательной деятельности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683842" y="1698456"/>
            <a:ext cx="7278885" cy="2360582"/>
            <a:chOff x="895151" y="2395591"/>
            <a:chExt cx="7278885" cy="201622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95151" y="2395591"/>
              <a:ext cx="7278885" cy="20162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43608" y="2489092"/>
              <a:ext cx="6049733" cy="1734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b="1" dirty="0">
                  <a:solidFill>
                    <a:srgbClr val="002060"/>
                  </a:solidFill>
                </a:rPr>
                <a:t>Фрагмент знакомства с литературным произведением;</a:t>
              </a:r>
            </a:p>
            <a:p>
              <a:pPr marL="285750" indent="-285750">
                <a:buFontTx/>
                <a:buChar char="-"/>
              </a:pPr>
              <a:r>
                <a:rPr lang="ru-RU" b="1" dirty="0">
                  <a:solidFill>
                    <a:srgbClr val="002060"/>
                  </a:solidFill>
                </a:rPr>
                <a:t>Чтение с элементами драматизации;</a:t>
              </a:r>
            </a:p>
            <a:p>
              <a:pPr marL="285750" indent="-285750">
                <a:buFontTx/>
                <a:buChar char="-"/>
              </a:pPr>
              <a:r>
                <a:rPr lang="ru-RU" b="1" dirty="0">
                  <a:solidFill>
                    <a:srgbClr val="002060"/>
                  </a:solidFill>
                </a:rPr>
                <a:t>«Живая» беседа с детьми;</a:t>
              </a:r>
            </a:p>
            <a:p>
              <a:pPr marL="285750" indent="-285750">
                <a:buFontTx/>
                <a:buChar char="-"/>
              </a:pPr>
              <a:r>
                <a:rPr lang="ru-RU" b="1" dirty="0">
                  <a:solidFill>
                    <a:srgbClr val="002060"/>
                  </a:solidFill>
                </a:rPr>
                <a:t>Обсуждение смысла заглавия произведения;</a:t>
              </a:r>
            </a:p>
            <a:p>
              <a:pPr marL="285750" indent="-285750">
                <a:buFontTx/>
                <a:buChar char="-"/>
              </a:pPr>
              <a:r>
                <a:rPr lang="ru-RU" b="1" dirty="0">
                  <a:solidFill>
                    <a:srgbClr val="002060"/>
                  </a:solidFill>
                </a:rPr>
                <a:t>Работа со словарем;</a:t>
              </a:r>
            </a:p>
            <a:p>
              <a:pPr marL="285750" indent="-285750">
                <a:buFontTx/>
                <a:buChar char="-"/>
              </a:pPr>
              <a:r>
                <a:rPr lang="ru-RU" b="1" dirty="0">
                  <a:solidFill>
                    <a:srgbClr val="002060"/>
                  </a:solidFill>
                </a:rPr>
                <a:t>Рассказ о писателе;</a:t>
              </a:r>
            </a:p>
            <a:p>
              <a:pPr marL="285750" indent="-285750">
                <a:buFontTx/>
                <a:buChar char="-"/>
              </a:pPr>
              <a:r>
                <a:rPr lang="ru-RU" b="1" dirty="0">
                  <a:solidFill>
                    <a:srgbClr val="002060"/>
                  </a:solidFill>
                </a:rPr>
                <a:t>Работа с иллюстрациями и т.д.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54037" y="835663"/>
            <a:ext cx="1113128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видеофрагмент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по содержанию художественного произведения, обсуждение смысла заглавия, работа со словарем, рассказ о писателе, работа с иллюстрациями 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16994" r="12903" b="15599"/>
          <a:stretch/>
        </p:blipFill>
        <p:spPr>
          <a:xfrm>
            <a:off x="249382" y="5132199"/>
            <a:ext cx="2422566" cy="15794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76847" y="4922584"/>
            <a:ext cx="7797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Речь педагога – это эталон грамотности для детей! Продумайте формулировки вопросов и речи педагога. 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Ответы детей должны быть </a:t>
            </a:r>
            <a:r>
              <a:rPr lang="ru-RU" b="1" dirty="0" err="1" smtClean="0">
                <a:solidFill>
                  <a:srgbClr val="C00000"/>
                </a:solidFill>
              </a:rPr>
              <a:t>ситуативны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Дети могут ошибаться и педагог должен быть к этому готов!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Не заставляйте детей учить роль – это видно!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23592" y="391728"/>
            <a:ext cx="7571184" cy="744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Calibri"/>
              </a:rPr>
              <a:t>Каким техническим требованиям должен отвечать видеоролик?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94036" y="1353703"/>
            <a:ext cx="10830295" cy="4425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5 минут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MPEG,MP4, MOV, WMV; 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не менее 1280*720;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широкоформатный размер кадра 16:9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фотографий в видеоролике не более 3;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Видеоролики, созданные мобильными устройствами, допускаются до участия в проекте только при условии соответствия техническим требованиям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видеороликах заставки, бегущей строки, закадрового текста, авторского музыкального сопровождения, минусовой фонограммы или музыкального произведения без авторских прав.</a:t>
            </a:r>
          </a:p>
          <a:p>
            <a:pPr marL="0" indent="0">
              <a:buNone/>
              <a:defRPr/>
            </a:pP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907</Words>
  <Application>Microsoft Office PowerPoint</Application>
  <PresentationFormat>Широкоэкранный</PresentationFormat>
  <Paragraphs>130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Cuprum</vt:lpstr>
      <vt:lpstr>Open Sans</vt:lpstr>
      <vt:lpstr>Times New Roman</vt:lpstr>
      <vt:lpstr>Тема Office</vt:lpstr>
      <vt:lpstr>«Удивительный мир книг» в рамках проекта   «Мир детства»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UMS-IMO-UO-3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NATALIYA</dc:creator>
  <cp:lastModifiedBy>NATALIYA</cp:lastModifiedBy>
  <cp:revision>16</cp:revision>
  <dcterms:created xsi:type="dcterms:W3CDTF">2021-01-12T08:58:21Z</dcterms:created>
  <dcterms:modified xsi:type="dcterms:W3CDTF">2021-01-20T11:21:25Z</dcterms:modified>
</cp:coreProperties>
</file>