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6" r:id="rId8"/>
    <p:sldId id="265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065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6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4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514C-7F1A-4521-A23A-16C3FFDE1DEA}" type="datetimeFigureOut">
              <a:rPr lang="ru-RU" smtClean="0"/>
              <a:pPr/>
              <a:t>28.08.2013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323A-DADB-40C8-A999-844E4333C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514C-7F1A-4521-A23A-16C3FFDE1DEA}" type="datetimeFigureOut">
              <a:rPr lang="ru-RU" smtClean="0"/>
              <a:pPr/>
              <a:t>28.08.2013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323A-DADB-40C8-A999-844E4333C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514C-7F1A-4521-A23A-16C3FFDE1DEA}" type="datetimeFigureOut">
              <a:rPr lang="ru-RU" smtClean="0"/>
              <a:pPr/>
              <a:t>28.08.2013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323A-DADB-40C8-A999-844E4333C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514C-7F1A-4521-A23A-16C3FFDE1DEA}" type="datetimeFigureOut">
              <a:rPr lang="ru-RU" smtClean="0"/>
              <a:pPr/>
              <a:t>28.08.2013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323A-DADB-40C8-A999-844E4333C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514C-7F1A-4521-A23A-16C3FFDE1DEA}" type="datetimeFigureOut">
              <a:rPr lang="ru-RU" smtClean="0"/>
              <a:pPr/>
              <a:t>28.08.2013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323A-DADB-40C8-A999-844E4333C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514C-7F1A-4521-A23A-16C3FFDE1DEA}" type="datetimeFigureOut">
              <a:rPr lang="ru-RU" smtClean="0"/>
              <a:pPr/>
              <a:t>28.08.2013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323A-DADB-40C8-A999-844E4333C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514C-7F1A-4521-A23A-16C3FFDE1DEA}" type="datetimeFigureOut">
              <a:rPr lang="ru-RU" smtClean="0"/>
              <a:pPr/>
              <a:t>28.08.2013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323A-DADB-40C8-A999-844E4333C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514C-7F1A-4521-A23A-16C3FFDE1DEA}" type="datetimeFigureOut">
              <a:rPr lang="ru-RU" smtClean="0"/>
              <a:pPr/>
              <a:t>28.08.2013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323A-DADB-40C8-A999-844E4333C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514C-7F1A-4521-A23A-16C3FFDE1DEA}" type="datetimeFigureOut">
              <a:rPr lang="ru-RU" smtClean="0"/>
              <a:pPr/>
              <a:t>28.08.2013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323A-DADB-40C8-A999-844E4333C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514C-7F1A-4521-A23A-16C3FFDE1DEA}" type="datetimeFigureOut">
              <a:rPr lang="ru-RU" smtClean="0"/>
              <a:pPr/>
              <a:t>28.08.2013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323A-DADB-40C8-A999-844E4333C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514C-7F1A-4521-A23A-16C3FFDE1DEA}" type="datetimeFigureOut">
              <a:rPr lang="ru-RU" smtClean="0"/>
              <a:pPr/>
              <a:t>28.08.2013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323A-DADB-40C8-A999-844E4333C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9514C-7F1A-4521-A23A-16C3FFDE1DEA}" type="datetimeFigureOut">
              <a:rPr lang="ru-RU" smtClean="0"/>
              <a:pPr/>
              <a:t>28.08.2013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3323A-DADB-40C8-A999-844E4333C0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321471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Социально – личностное развитие ребенка дошкольного возраста, как один из компонентов проекта ФГОС дошкольного образования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071942"/>
            <a:ext cx="6400800" cy="203835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Щербакова Жанна Александровна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Старший воспитатель МАДОУ № 332 высшая квалификационная категория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28604"/>
            <a:ext cx="8258204" cy="56323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Ребёнок обладает развитым </a:t>
            </a: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воображением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которое реализуется в разных видах деятельности. </a:t>
            </a:r>
            <a:b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Способность ребенка к </a:t>
            </a: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фантазии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воображению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творчеству 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интенсивно развивается и проявляется в игре.</a:t>
            </a:r>
            <a:b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Ребёнок  владеет разными формами и  видами игры.</a:t>
            </a:r>
            <a:b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Умеет </a:t>
            </a: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подчинятся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разным правилам и социальным нормам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различать условную и реальную ситуации, в том числе игровую и учебную;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lvl="0" algn="l">
              <a:buFont typeface="Wingdings" pitchFamily="2" charset="2"/>
              <a:buChar char="v"/>
            </a:pPr>
            <a:r>
              <a:rPr lang="ru-RU" dirty="0" smtClean="0"/>
              <a:t>Творческие способности ребёнка также проявляются в рисовании, придумывании сказок, танцах, пении и т.п. Ребёнок может фантазировать вслух, играть звуками и словами. Хорошо понимать устную речь и может выражать свои мысли и желания;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0" algn="l">
              <a:buFont typeface="Wingdings" pitchFamily="2" charset="2"/>
              <a:buChar char="v"/>
            </a:pPr>
            <a:r>
              <a:rPr lang="ru-RU" dirty="0" smtClean="0"/>
              <a:t>У ребёнка развита крупная и мелкая моторика. Он может контролировать свои движения и управлять ими, обладает развитой потребностью бегать, прыгать мастерить  поделки из различных материалов и т. п.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0" algn="l">
              <a:buFont typeface="Wingdings" pitchFamily="2" charset="2"/>
              <a:buChar char="v"/>
            </a:pPr>
            <a:r>
              <a:rPr lang="ru-RU" dirty="0" smtClean="0"/>
              <a:t>Ребёнок способен к волевым усилиям  в разных  видах  деятельности, преодолевать сиюминутные побуждения, доводить начатое дело до конца. 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072074"/>
            <a:ext cx="7772400" cy="1357322"/>
          </a:xfrm>
        </p:spPr>
        <p:txBody>
          <a:bodyPr/>
          <a:lstStyle/>
          <a:p>
            <a:pPr algn="ctr"/>
            <a:r>
              <a:rPr lang="ru-RU" dirty="0" smtClean="0"/>
              <a:t>Творческих успехов!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im4-tub-ru.yandex.net/i?id=141634601-6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7786742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Предметом регулирования  Федерального государственного образовательного стандарта  дошкольного образования  являются отношения  в сфере образования между  их участниками, возникающие при реализации основной образовательной программы дошкольного образования  организацией, осуществляющей образовательную деятельность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Стандарт утверждает основные принципы: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</a:rPr>
              <a:t>Поддержки разнообразия детства;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</a:rPr>
              <a:t>Сохранения уникальности и </a:t>
            </a:r>
            <a:r>
              <a:rPr lang="ru-RU" sz="2400" dirty="0" err="1" smtClean="0">
                <a:solidFill>
                  <a:schemeClr val="tx1"/>
                </a:solidFill>
              </a:rPr>
              <a:t>самоценности</a:t>
            </a:r>
            <a:r>
              <a:rPr lang="ru-RU" sz="2400" dirty="0" smtClean="0">
                <a:solidFill>
                  <a:schemeClr val="tx1"/>
                </a:solidFill>
              </a:rPr>
              <a:t> дошкольного периода как важного этапа  в общем развитии человека;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</a:rPr>
              <a:t>Полноценного проживания ребёнком всех этапов дошкольного детства , амплификации детского развития;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</a:rPr>
              <a:t>Создания благоприятной социальной ситуации развития каждого ребенка в соответствии с его возрастными и индивидуальными  особенностями и склонностями;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</a:rPr>
              <a:t>Содействие и сотрудничества детей и взрослых в процессе развития детей и их взаимодействия с людьми, культурой и окружающим миром ;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500063"/>
            <a:ext cx="7801004" cy="56261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Приобщение ребенка к </a:t>
            </a:r>
            <a:r>
              <a:rPr lang="ru-RU" dirty="0" err="1" smtClean="0">
                <a:solidFill>
                  <a:schemeClr val="tx1"/>
                </a:solidFill>
              </a:rPr>
              <a:t>социокультурным</a:t>
            </a:r>
            <a:r>
              <a:rPr lang="ru-RU" dirty="0" smtClean="0">
                <a:solidFill>
                  <a:schemeClr val="tx1"/>
                </a:solidFill>
              </a:rPr>
              <a:t> нормам, традициям семьи, общества и государства;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Формирования  познавательных интересов и познавательных действий ребёнка через его включение в различные виды деятельности;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Учёт этнокультурной  и социальной ситуации развития детей.  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92869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Стандарт преследует цели: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28596" y="857232"/>
            <a:ext cx="8501122" cy="571504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</a:rPr>
              <a:t>Обеспечение  государством равенства возможностей для каждого ребенка в получении качественного дошкольного образования;</a:t>
            </a:r>
          </a:p>
          <a:p>
            <a:pPr algn="l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</a:rPr>
              <a:t>обеспечение  государственных  гарантий уровня и качества образования  на основе единства обязательных требований  к условиям реализации основных образовательных программ, их структуре и результатам их освоения;</a:t>
            </a:r>
          </a:p>
          <a:p>
            <a:pPr algn="l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</a:rPr>
              <a:t>Сохранение единства образовательного пространства  Российской Федерации относительно уровня дошкольного образования.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4282" y="214290"/>
            <a:ext cx="8643998" cy="64294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4000" dirty="0" smtClean="0">
                <a:solidFill>
                  <a:srgbClr val="7030A0"/>
                </a:solidFill>
              </a:rPr>
              <a:t>    </a:t>
            </a:r>
            <a:r>
              <a:rPr lang="ru-RU" sz="4000" dirty="0" smtClean="0">
                <a:solidFill>
                  <a:schemeClr val="tx1"/>
                </a:solidFill>
              </a:rPr>
              <a:t>Требования Стандарта к результатам освоения Программы представлены  в виде целевых ориентиров дошкольного образования , которые представляют собой  социальные и психологические характеристики возможных достижений ребёнка на этапе завершения уровня дошкольного образования.  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785786" y="357188"/>
            <a:ext cx="7443814" cy="578645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Проект стандарта дошкольного образования, определяя обязательный минимум  содержания программы, реализуемой в ДОУ, выдвигает ряд требований к социально-личностному развитию воспитанников</a:t>
            </a:r>
            <a:r>
              <a:rPr lang="ru-RU" sz="1600" dirty="0" smtClean="0">
                <a:solidFill>
                  <a:schemeClr val="tx1"/>
                </a:solidFill>
              </a:rPr>
              <a:t>: 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571472" y="274638"/>
            <a:ext cx="8072494" cy="601188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l">
              <a:buFont typeface="Wingdings" pitchFamily="2" charset="2"/>
              <a:buChar char="v"/>
            </a:pPr>
            <a:r>
              <a:rPr lang="ru-RU" sz="3600" dirty="0" smtClean="0"/>
              <a:t>Ребёнок проявляет </a:t>
            </a:r>
            <a:r>
              <a:rPr lang="ru-RU" sz="3600" b="1" i="1" dirty="0" smtClean="0"/>
              <a:t>инициативность</a:t>
            </a:r>
            <a:r>
              <a:rPr lang="ru-RU" sz="3600" dirty="0" smtClean="0"/>
              <a:t> и </a:t>
            </a:r>
            <a:r>
              <a:rPr lang="ru-RU" sz="3600" b="1" i="1" dirty="0" smtClean="0"/>
              <a:t>самостоятельность</a:t>
            </a:r>
            <a:r>
              <a:rPr lang="ru-RU" sz="3600" dirty="0" smtClean="0"/>
              <a:t> в разных видах деятельности – игре, общении, конструировании т.д. Способен </a:t>
            </a:r>
            <a:r>
              <a:rPr lang="ru-RU" sz="3600" b="1" i="1" dirty="0" smtClean="0"/>
              <a:t>выбирать</a:t>
            </a:r>
            <a:r>
              <a:rPr lang="ru-RU" sz="3600" dirty="0" smtClean="0"/>
              <a:t> себе род занятий, участников совместной деятельности, обнаруживает способность к воплощению разнообразных замыслов;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4282" y="274638"/>
            <a:ext cx="8501122" cy="622619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l">
              <a:buFont typeface="Wingdings" pitchFamily="2" charset="2"/>
              <a:buChar char="v"/>
            </a:pPr>
            <a:r>
              <a:rPr lang="ru-RU" sz="3600" b="1" i="1" dirty="0" smtClean="0"/>
              <a:t>Ребёнок уверен в своих силах, открыт внешнему миру, положительно относится к себе и к другим</a:t>
            </a:r>
            <a:r>
              <a:rPr lang="ru-RU" sz="3600" dirty="0" smtClean="0"/>
              <a:t>, обладает </a:t>
            </a:r>
            <a:r>
              <a:rPr lang="ru-RU" sz="3600" b="1" i="1" dirty="0" smtClean="0"/>
              <a:t>чувством собственного достоинства</a:t>
            </a:r>
            <a:r>
              <a:rPr lang="ru-RU" sz="3600" dirty="0" smtClean="0"/>
              <a:t>. Активно </a:t>
            </a:r>
            <a:r>
              <a:rPr lang="ru-RU" sz="3600" b="1" i="1" dirty="0" smtClean="0"/>
              <a:t>взаимодействует со сверстниками и взрослыми</a:t>
            </a:r>
            <a:r>
              <a:rPr lang="ru-RU" sz="3600" dirty="0" smtClean="0"/>
              <a:t>, участвует в совместных играх. Способен договариваться, учитывать интересы и чувства других, сопереживать неудачам и радоваться успехам других, стараться разрешать  конфликты;</a:t>
            </a:r>
            <a:endParaRPr lang="ru-RU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1390</TotalTime>
  <Words>472</Words>
  <Application>Microsoft Office PowerPoint</Application>
  <PresentationFormat>Экран (4:3)</PresentationFormat>
  <Paragraphs>26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Социально – личностное развитие ребенка дошкольного возраста, как один из компонентов проекта ФГОС дошкольного образования </vt:lpstr>
      <vt:lpstr>Предметом регулирования  Федерального государственного образовательного стандарта  дошкольного образования  являются отношения  в сфере образования между  их участниками, возникающие при реализации основной образовательной программы дошкольного образования  организацией, осуществляющей образовательную деятельность</vt:lpstr>
      <vt:lpstr>Стандарт утверждает основные принципы:</vt:lpstr>
      <vt:lpstr>Слайд 4</vt:lpstr>
      <vt:lpstr>Стандарт преследует цели: </vt:lpstr>
      <vt:lpstr>    Требования Стандарта к результатам освоения Программы представлены  в виде целевых ориентиров дошкольного образования , которые представляют собой  социальные и психологические характеристики возможных достижений ребёнка на этапе завершения уровня дошкольного образования.  </vt:lpstr>
      <vt:lpstr>Проект стандарта дошкольного образования, определяя обязательный минимум  содержания программы, реализуемой в ДОУ, выдвигает ряд требований к социально-личностному развитию воспитанников: </vt:lpstr>
      <vt:lpstr>Ребёнок проявляет инициативность и самостоятельность в разных видах деятельности – игре, общении, конструировании т.д. Способен выбирать себе род занятий, участников совместной деятельности, обнаруживает способность к воплощению разнообразных замыслов;</vt:lpstr>
      <vt:lpstr>Ребёнок уверен в своих силах, открыт внешнему миру, положительно относится к себе и к другим, обладает чувством собственного достоинства. Активно взаимодействует со сверстниками и взрослыми, участвует в совместных играх. Способен договариваться, учитывать интересы и чувства других, сопереживать неудачам и радоваться успехам других, стараться разрешать  конфликты;</vt:lpstr>
      <vt:lpstr>Ребёнок обладает развитым воображением, которое реализуется в разных видах деятельности.  Способность ребенка к фантазии, воображению, творчеству интенсивно развивается и проявляется в игре.  Ребёнок  владеет разными формами и  видами игры.  Умеет подчинятся разным правилам и социальным нормам, различать условную и реальную ситуации, в том числе игровую и учебную;</vt:lpstr>
      <vt:lpstr>Творческие способности ребёнка также проявляются в рисовании, придумывании сказок, танцах, пении и т.п. Ребёнок может фантазировать вслух, играть звуками и словами. Хорошо понимать устную речь и может выражать свои мысли и желания; </vt:lpstr>
      <vt:lpstr>У ребёнка развита крупная и мелкая моторика. Он может контролировать свои движения и управлять ими, обладает развитой потребностью бегать, прыгать мастерить  поделки из различных материалов и т. п. </vt:lpstr>
      <vt:lpstr>Ребёнок способен к волевым усилиям  в разных  видах  деятельности, преодолевать сиюминутные побуждения, доводить начатое дело до конца.   </vt:lpstr>
      <vt:lpstr>Творческих успехов!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 – личностное развитие дошкольника и образовательный стандарт</dc:title>
  <dc:creator>днс</dc:creator>
  <cp:lastModifiedBy>днс</cp:lastModifiedBy>
  <cp:revision>88</cp:revision>
  <dcterms:created xsi:type="dcterms:W3CDTF">2013-08-16T07:54:49Z</dcterms:created>
  <dcterms:modified xsi:type="dcterms:W3CDTF">2013-08-28T09:50:00Z</dcterms:modified>
</cp:coreProperties>
</file>