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59" r:id="rId6"/>
    <p:sldId id="263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70EBC-2419-4870-8ECB-374C6CDE0909}" type="datetimeFigureOut">
              <a:rPr lang="ru-RU" smtClean="0"/>
              <a:pPr/>
              <a:t>23.12.2010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8B1B-F5D6-4904-B224-4D8795596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.tatar.ru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533400"/>
            <a:ext cx="7686482" cy="2895600"/>
          </a:xfrm>
        </p:spPr>
        <p:txBody>
          <a:bodyPr/>
          <a:lstStyle/>
          <a:p>
            <a:pPr algn="ctr"/>
            <a:r>
              <a:rPr lang="ru-RU" sz="2800" dirty="0" smtClean="0"/>
              <a:t>Итоги проведения школьного и муниципального этапов Всероссийских предметных олимпиад школьников в 2010/2011 учебном году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4857760"/>
            <a:ext cx="4143404" cy="78104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Каримуллина М.З., методист ИМО ГМЦ по Советскому району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290"/>
            <a:ext cx="8001056" cy="57150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Итоги муниципального этапа олимпиад в 2010/2011 учебном году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000114"/>
          <a:ext cx="8286807" cy="4730266"/>
        </p:xfrm>
        <a:graphic>
          <a:graphicData uri="http://schemas.openxmlformats.org/drawingml/2006/table">
            <a:tbl>
              <a:tblPr/>
              <a:tblGrid>
                <a:gridCol w="1161702"/>
                <a:gridCol w="309787"/>
                <a:gridCol w="542128"/>
                <a:gridCol w="464681"/>
                <a:gridCol w="387234"/>
                <a:gridCol w="464681"/>
                <a:gridCol w="387234"/>
                <a:gridCol w="232340"/>
                <a:gridCol w="232340"/>
                <a:gridCol w="309787"/>
                <a:gridCol w="232340"/>
                <a:gridCol w="309787"/>
                <a:gridCol w="542128"/>
                <a:gridCol w="387234"/>
                <a:gridCol w="309787"/>
                <a:gridCol w="387234"/>
                <a:gridCol w="464681"/>
                <a:gridCol w="464681"/>
                <a:gridCol w="697021"/>
              </a:tblGrid>
              <a:tr h="597801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Предмет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Кол-во участников по классам 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Кол - во победителей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Кол- во призеров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Всего участников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Всего победителей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Всего призеров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история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127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информатика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технология 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биология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228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химия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154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география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198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экология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135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русский язык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198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литература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215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немецкий язык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3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английский язык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французский язык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право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экономика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обществознание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128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физкультура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ОБЖ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МХК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математика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201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7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астрономия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40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физика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147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4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ВСЕГО: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177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358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685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576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487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2284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209</a:t>
                      </a:r>
                    </a:p>
                  </a:txBody>
                  <a:tcPr marL="6952" marR="6952" marT="6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8469220" cy="78581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Итоги   школьного этапа олимпиад 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 2010/2011 учебном году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7" y="1643050"/>
          <a:ext cx="6994857" cy="4454761"/>
        </p:xfrm>
        <a:graphic>
          <a:graphicData uri="http://schemas.openxmlformats.org/drawingml/2006/table">
            <a:tbl>
              <a:tblPr/>
              <a:tblGrid>
                <a:gridCol w="1975640"/>
                <a:gridCol w="1626269"/>
                <a:gridCol w="1522201"/>
                <a:gridCol w="1870747"/>
              </a:tblGrid>
              <a:tr h="5358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Кол- во участников всего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Кол-во победителей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Кол-во призеров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1537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245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345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Французский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Немецкий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1342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328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1681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307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2258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257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560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1250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221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астрономия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1391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234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1166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305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2222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466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экология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экономика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449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914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262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560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Право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1366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МХК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209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ВСЕГО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19345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2190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3887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5"/>
            <a:ext cx="7772400" cy="714381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Образец диплома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400800" cy="5072098"/>
          </a:xfrm>
        </p:spPr>
        <p:txBody>
          <a:bodyPr>
            <a:noAutofit/>
          </a:bodyPr>
          <a:lstStyle/>
          <a:p>
            <a:pPr algn="ctr"/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</a:rPr>
              <a:t>ДИПЛОМ</a:t>
            </a:r>
          </a:p>
          <a:p>
            <a:pPr algn="ctr"/>
            <a:endParaRPr lang="ru-RU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награждается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________________________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ученик (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</a:rPr>
              <a:t>ца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)  ___ класса школы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(лицея, гимназии) №_____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победитель (призер) муниципального этапа Всероссийской олимпиады школьников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по _____________ (указать предмет)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Учитель : ФИО (полностью)</a:t>
            </a:r>
          </a:p>
          <a:p>
            <a:pPr algn="l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Начальник отдела образования</a:t>
            </a:r>
          </a:p>
          <a:p>
            <a:pPr algn="l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 Советского района г.Казани                              В.Н.Нуреева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 Приказ №________  от _______ 2010г</a:t>
            </a:r>
          </a:p>
          <a:p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35758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Организационные моменты участия в региональном этапе Всероссийских предметных олимпиад в 2010/2011 учебном году 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5097793"/>
            <a:ext cx="3182840" cy="90297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22 декабря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2010 года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357167"/>
            <a:ext cx="7429552" cy="6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График регионального этапа Всероссийских предметных олимпиад в 2010/2011 учебном году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3" y="1285868"/>
          <a:ext cx="7286674" cy="4929637"/>
        </p:xfrm>
        <a:graphic>
          <a:graphicData uri="http://schemas.openxmlformats.org/drawingml/2006/table">
            <a:tbl>
              <a:tblPr/>
              <a:tblGrid>
                <a:gridCol w="3212172"/>
                <a:gridCol w="1425715"/>
                <a:gridCol w="2648787"/>
              </a:tblGrid>
              <a:tr h="111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Место проведения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Немецкий язык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12- 15.01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400" b="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Технология 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Calibri"/>
                          <a:cs typeface="Times New Roman"/>
                        </a:rPr>
                        <a:t>12- 15.01</a:t>
                      </a:r>
                      <a:endParaRPr lang="ru-RU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400" b="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Физика 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Calibri"/>
                          <a:cs typeface="Times New Roman"/>
                        </a:rPr>
                        <a:t>12- 15.01</a:t>
                      </a:r>
                      <a:endParaRPr lang="ru-RU" sz="14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400" b="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b="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16-19.01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Биология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16-19.01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20-24.01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Искусство (мировая художественная культура)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20- 22.01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20-22.01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24-27.01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Французский язык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24-27.01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Б.Клыки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Экология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24-27.01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География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28-30.01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Право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28-30.01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28-30.01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Б.Клыки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31-3.02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31-3.02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Химия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31-3.02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Астрономия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4-6.02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Б.Клыки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Литература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4-6.02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Ул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Кирпичникова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3-6.02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Экономика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4-6.02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«Регина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 Пос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Петровский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900796" cy="4572032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Список участников регионального этапа Всероссийской олимпиады утверждается протоколом оргкомитета и размещается на сайте МО и Н РТ не позднее 3 – </a:t>
            </a:r>
            <a:r>
              <a:rPr lang="ru-RU" sz="2400" dirty="0" err="1" smtClean="0"/>
              <a:t>х</a:t>
            </a:r>
            <a:r>
              <a:rPr lang="ru-RU" sz="2400" dirty="0" smtClean="0"/>
              <a:t> дней до начала олимпиады  </a:t>
            </a:r>
            <a:br>
              <a:rPr lang="ru-RU" sz="2400" dirty="0" smtClean="0"/>
            </a:br>
            <a:r>
              <a:rPr lang="ru-RU" sz="2400" dirty="0" smtClean="0"/>
              <a:t>(смотреть сайт МО и Н РТ   </a:t>
            </a:r>
            <a:r>
              <a:rPr lang="en-US" sz="2400" dirty="0" smtClean="0">
                <a:hlinkClick r:id="rId2"/>
              </a:rPr>
              <a:t>mon.tatar.ru</a:t>
            </a:r>
            <a:r>
              <a:rPr lang="en-US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i="1" dirty="0" smtClean="0"/>
              <a:t>разделе «Конкурсы, гранты», далее – «олимпиады»– далее предмет )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 </a:t>
            </a:r>
            <a:br>
              <a:rPr lang="ru-RU" sz="1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391416" cy="5286412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Необходимые документы: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1. справку из школы, удостоверяющую личность ученика;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2. справку о состоянии здоровья на каждого участника олимпиады, полученную не ранее , чем за 3 дня до начала олимпиады с указанием группы здоровья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3. справку об отсутствии инфекционных заболеваний;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4. участник олимпиады по химии должен иметь спецодежду для выполнения экспериментального тура (халат);</a:t>
            </a:r>
            <a:br>
              <a:rPr lang="ru-RU" sz="2000" dirty="0" smtClean="0"/>
            </a:br>
            <a:r>
              <a:rPr lang="ru-RU" sz="2000" dirty="0" smtClean="0"/>
              <a:t>5. обеспечить руководителей команд  </a:t>
            </a:r>
            <a:r>
              <a:rPr lang="ru-RU" sz="2000" dirty="0" err="1" smtClean="0"/>
              <a:t>флэш</a:t>
            </a:r>
            <a:r>
              <a:rPr lang="ru-RU" sz="2000" dirty="0" smtClean="0"/>
              <a:t> - картой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14445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000240"/>
            <a:ext cx="7540558" cy="26408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 отсутствии справок из школы и о состоянии здоровья участники к олимпиаде не допускаются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783</Words>
  <Application>Microsoft Office PowerPoint</Application>
  <PresentationFormat>Экран (4:3)</PresentationFormat>
  <Paragraphs>629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Итоги проведения школьного и муниципального этапов Всероссийских предметных олимпиад школьников в 2010/2011 учебном году</vt:lpstr>
      <vt:lpstr>Слайд 2</vt:lpstr>
      <vt:lpstr>Слайд 3</vt:lpstr>
      <vt:lpstr>Образец диплома</vt:lpstr>
      <vt:lpstr>Организационные моменты участия в региональном этапе Всероссийских предметных олимпиад в 2010/2011 учебном году </vt:lpstr>
      <vt:lpstr>Слайд 6</vt:lpstr>
      <vt:lpstr>   Список участников регионального этапа Всероссийской олимпиады утверждается протоколом оргкомитета и размещается на сайте МО и Н РТ не позднее 3 – х дней до начала олимпиады   (смотреть сайт МО и Н РТ   mon.tatar.ru в разделе «Конкурсы, гранты», далее – «олимпиады»– далее предмет )     </vt:lpstr>
      <vt:lpstr> Необходимые документы:   1. справку из школы, удостоверяющую личность ученика;  2. справку о состоянии здоровья на каждого участника олимпиады, полученную не ранее , чем за 3 дня до начала олимпиады с указанием группы здоровья  3. справку об отсутствии инфекционных заболеваний;  4. участник олимпиады по химии должен иметь спецодежду для выполнения экспериментального тура (халат); 5. обеспечить руководителей команд  флэш - картой </vt:lpstr>
      <vt:lpstr>Слайд 9</vt:lpstr>
      <vt:lpstr> </vt:lpstr>
    </vt:vector>
  </TitlesOfParts>
  <Company>ИМЦ Советского района г.Казани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школьного и муниципального этапов Всероссийской олимпиады школьников в 2010/2011 учебном году </dc:title>
  <dc:creator>Каримуллина Миляуша Зиннуровна</dc:creator>
  <cp:lastModifiedBy>Каримуллина Миляуша Зиннуровна</cp:lastModifiedBy>
  <cp:revision>24</cp:revision>
  <dcterms:created xsi:type="dcterms:W3CDTF">2010-12-22T06:20:38Z</dcterms:created>
  <dcterms:modified xsi:type="dcterms:W3CDTF">2010-12-23T06:56:33Z</dcterms:modified>
</cp:coreProperties>
</file>