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36"/>
  </p:notesMasterIdLst>
  <p:sldIdLst>
    <p:sldId id="256" r:id="rId9"/>
    <p:sldId id="263" r:id="rId10"/>
    <p:sldId id="261" r:id="rId11"/>
    <p:sldId id="257" r:id="rId12"/>
    <p:sldId id="264" r:id="rId13"/>
    <p:sldId id="259" r:id="rId14"/>
    <p:sldId id="258" r:id="rId15"/>
    <p:sldId id="262" r:id="rId16"/>
    <p:sldId id="266" r:id="rId17"/>
    <p:sldId id="265" r:id="rId18"/>
    <p:sldId id="267" r:id="rId19"/>
    <p:sldId id="274" r:id="rId20"/>
    <p:sldId id="268" r:id="rId21"/>
    <p:sldId id="269" r:id="rId22"/>
    <p:sldId id="275" r:id="rId23"/>
    <p:sldId id="270" r:id="rId24"/>
    <p:sldId id="271" r:id="rId25"/>
    <p:sldId id="276" r:id="rId26"/>
    <p:sldId id="277" r:id="rId27"/>
    <p:sldId id="278" r:id="rId28"/>
    <p:sldId id="279" r:id="rId29"/>
    <p:sldId id="280" r:id="rId30"/>
    <p:sldId id="281" r:id="rId31"/>
    <p:sldId id="260" r:id="rId32"/>
    <p:sldId id="273" r:id="rId33"/>
    <p:sldId id="282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34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81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14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65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192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30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671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14" algn="l" defTabSz="912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52483-FEE8-4A36-AB3E-188C1C48FC5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2A1136C-C554-42FC-A699-99762DFB4506}">
      <dgm:prSet phldrT="[Текст]" custT="1"/>
      <dgm:spPr/>
      <dgm:t>
        <a:bodyPr/>
        <a:lstStyle/>
        <a:p>
          <a:r>
            <a:rPr lang="ru-RU" sz="3200" dirty="0"/>
            <a:t>1. Находить и извлекать информацию</a:t>
          </a:r>
        </a:p>
      </dgm:t>
    </dgm:pt>
    <dgm:pt modelId="{5F12DC17-3ABD-4173-992C-716D5ADC4BDE}" type="parTrans" cxnId="{F08B2085-7B7A-4C5B-9E76-7E8B379B882F}">
      <dgm:prSet/>
      <dgm:spPr/>
      <dgm:t>
        <a:bodyPr/>
        <a:lstStyle/>
        <a:p>
          <a:endParaRPr lang="ru-RU"/>
        </a:p>
      </dgm:t>
    </dgm:pt>
    <dgm:pt modelId="{DA42503F-370C-4DFC-8C7E-6751ED54DBC3}" type="sibTrans" cxnId="{F08B2085-7B7A-4C5B-9E76-7E8B379B882F}">
      <dgm:prSet/>
      <dgm:spPr/>
      <dgm:t>
        <a:bodyPr/>
        <a:lstStyle/>
        <a:p>
          <a:endParaRPr lang="ru-RU"/>
        </a:p>
      </dgm:t>
    </dgm:pt>
    <dgm:pt modelId="{CED30C49-DAED-417E-A2B6-C1E55EF8B70A}">
      <dgm:prSet phldrT="[Текст]" phldr="1"/>
      <dgm:spPr/>
      <dgm:t>
        <a:bodyPr/>
        <a:lstStyle/>
        <a:p>
          <a:endParaRPr lang="ru-RU" dirty="0"/>
        </a:p>
      </dgm:t>
    </dgm:pt>
    <dgm:pt modelId="{78A54B82-7724-4972-9C8F-12496C62D214}" type="parTrans" cxnId="{AA57DB57-7A75-4473-8771-1C662DC4AABC}">
      <dgm:prSet/>
      <dgm:spPr/>
      <dgm:t>
        <a:bodyPr/>
        <a:lstStyle/>
        <a:p>
          <a:endParaRPr lang="ru-RU"/>
        </a:p>
      </dgm:t>
    </dgm:pt>
    <dgm:pt modelId="{296D567F-38A3-49F0-9769-AD007128DE20}" type="sibTrans" cxnId="{AA57DB57-7A75-4473-8771-1C662DC4AABC}">
      <dgm:prSet/>
      <dgm:spPr/>
      <dgm:t>
        <a:bodyPr/>
        <a:lstStyle/>
        <a:p>
          <a:endParaRPr lang="ru-RU"/>
        </a:p>
      </dgm:t>
    </dgm:pt>
    <dgm:pt modelId="{EB43AAD0-666F-4F6A-B4D2-7B7BCC32769B}">
      <dgm:prSet phldrT="[Текст]" custT="1"/>
      <dgm:spPr/>
      <dgm:t>
        <a:bodyPr/>
        <a:lstStyle/>
        <a:p>
          <a:r>
            <a:rPr lang="ru-RU" sz="2800" dirty="0"/>
            <a:t>2. </a:t>
          </a:r>
          <a:r>
            <a:rPr lang="ru-RU" sz="2800" b="1" dirty="0"/>
            <a:t>Интегрировать и интерпретировать информацию</a:t>
          </a:r>
          <a:endParaRPr lang="ru-RU" sz="2800" dirty="0"/>
        </a:p>
      </dgm:t>
    </dgm:pt>
    <dgm:pt modelId="{F17EC2FD-CB5E-4F41-B36D-3AE01106860C}" type="parTrans" cxnId="{11AA8175-B7A3-4EA7-97A9-B4ED2CB8B4DB}">
      <dgm:prSet/>
      <dgm:spPr/>
      <dgm:t>
        <a:bodyPr/>
        <a:lstStyle/>
        <a:p>
          <a:endParaRPr lang="ru-RU"/>
        </a:p>
      </dgm:t>
    </dgm:pt>
    <dgm:pt modelId="{EFF5C8D0-068E-4599-9CE7-9C654FC42FBA}" type="sibTrans" cxnId="{11AA8175-B7A3-4EA7-97A9-B4ED2CB8B4DB}">
      <dgm:prSet/>
      <dgm:spPr/>
      <dgm:t>
        <a:bodyPr/>
        <a:lstStyle/>
        <a:p>
          <a:endParaRPr lang="ru-RU"/>
        </a:p>
      </dgm:t>
    </dgm:pt>
    <dgm:pt modelId="{6042E935-7913-47AC-9C03-3E09B62E4B49}">
      <dgm:prSet phldrT="[Текст]" phldr="1"/>
      <dgm:spPr/>
      <dgm:t>
        <a:bodyPr/>
        <a:lstStyle/>
        <a:p>
          <a:endParaRPr lang="ru-RU" dirty="0"/>
        </a:p>
      </dgm:t>
    </dgm:pt>
    <dgm:pt modelId="{A5D7DEF4-480D-4822-BCD7-47691D2CFE7D}" type="parTrans" cxnId="{81ABC6E5-D06E-46B6-A4B3-8E9DB30B683C}">
      <dgm:prSet/>
      <dgm:spPr/>
      <dgm:t>
        <a:bodyPr/>
        <a:lstStyle/>
        <a:p>
          <a:endParaRPr lang="ru-RU"/>
        </a:p>
      </dgm:t>
    </dgm:pt>
    <dgm:pt modelId="{094AFC7B-3705-4897-A23A-AF68F5727376}" type="sibTrans" cxnId="{81ABC6E5-D06E-46B6-A4B3-8E9DB30B683C}">
      <dgm:prSet/>
      <dgm:spPr/>
      <dgm:t>
        <a:bodyPr/>
        <a:lstStyle/>
        <a:p>
          <a:endParaRPr lang="ru-RU"/>
        </a:p>
      </dgm:t>
    </dgm:pt>
    <dgm:pt modelId="{28C52866-2FC3-419B-9D29-88E2E4D7B19B}">
      <dgm:prSet custT="1"/>
      <dgm:spPr/>
      <dgm:t>
        <a:bodyPr/>
        <a:lstStyle/>
        <a:p>
          <a:r>
            <a:rPr lang="ru-RU" sz="2800" dirty="0"/>
            <a:t>3. </a:t>
          </a:r>
          <a:r>
            <a:rPr lang="ru-RU" sz="2800" b="1" dirty="0"/>
            <a:t>Осмысливать и оценивать содержание и форму текста</a:t>
          </a:r>
          <a:endParaRPr lang="ru-RU" sz="2800" dirty="0"/>
        </a:p>
      </dgm:t>
    </dgm:pt>
    <dgm:pt modelId="{A5D6C465-D12B-4605-8FDF-32ADDEDD9219}" type="parTrans" cxnId="{84DB15A3-D4E0-4272-A838-7472E8BC3ECA}">
      <dgm:prSet/>
      <dgm:spPr/>
      <dgm:t>
        <a:bodyPr/>
        <a:lstStyle/>
        <a:p>
          <a:endParaRPr lang="ru-RU"/>
        </a:p>
      </dgm:t>
    </dgm:pt>
    <dgm:pt modelId="{D0BD9F90-1127-4F18-9D18-6B4716629582}" type="sibTrans" cxnId="{84DB15A3-D4E0-4272-A838-7472E8BC3ECA}">
      <dgm:prSet/>
      <dgm:spPr/>
      <dgm:t>
        <a:bodyPr/>
        <a:lstStyle/>
        <a:p>
          <a:endParaRPr lang="ru-RU"/>
        </a:p>
      </dgm:t>
    </dgm:pt>
    <dgm:pt modelId="{72333E73-CED4-4E25-9987-2608769FBE1A}">
      <dgm:prSet custT="1"/>
      <dgm:spPr/>
      <dgm:t>
        <a:bodyPr/>
        <a:lstStyle/>
        <a:p>
          <a:r>
            <a:rPr lang="ru-RU" sz="2800" dirty="0"/>
            <a:t>4. </a:t>
          </a:r>
          <a:r>
            <a:rPr lang="ru-RU" sz="2800" b="1" dirty="0"/>
            <a:t>Использовать информацию из текста </a:t>
          </a:r>
          <a:endParaRPr lang="ru-RU" sz="2800" dirty="0"/>
        </a:p>
      </dgm:t>
    </dgm:pt>
    <dgm:pt modelId="{05C8D2A5-A547-4316-9A6C-98EE750913AC}" type="parTrans" cxnId="{2643DC60-8F41-4508-9441-06B843B2210B}">
      <dgm:prSet/>
      <dgm:spPr/>
      <dgm:t>
        <a:bodyPr/>
        <a:lstStyle/>
        <a:p>
          <a:endParaRPr lang="ru-RU"/>
        </a:p>
      </dgm:t>
    </dgm:pt>
    <dgm:pt modelId="{BB123FB3-93BE-4199-8EA8-B5734C753B5D}" type="sibTrans" cxnId="{2643DC60-8F41-4508-9441-06B843B2210B}">
      <dgm:prSet/>
      <dgm:spPr/>
      <dgm:t>
        <a:bodyPr/>
        <a:lstStyle/>
        <a:p>
          <a:endParaRPr lang="ru-RU"/>
        </a:p>
      </dgm:t>
    </dgm:pt>
    <dgm:pt modelId="{5DD605F2-4673-485F-9291-4E41B3C6D0A9}" type="pres">
      <dgm:prSet presAssocID="{F7852483-FEE8-4A36-AB3E-188C1C48FC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500BD-5448-4AA9-B409-659BC4FCF8F7}" type="pres">
      <dgm:prSet presAssocID="{32A1136C-C554-42FC-A699-99762DFB4506}" presName="parentText" presStyleLbl="node1" presStyleIdx="0" presStyleCnt="4" custLinFactNeighborX="-15299" custLinFactNeighborY="-32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DD68E-7F14-48F2-A7E3-B40225057D8A}" type="pres">
      <dgm:prSet presAssocID="{32A1136C-C554-42FC-A699-99762DFB450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0E9C-95D7-4CE1-B30A-C87866D1AE81}" type="pres">
      <dgm:prSet presAssocID="{EB43AAD0-666F-4F6A-B4D2-7B7BCC32769B}" presName="parentText" presStyleLbl="node1" presStyleIdx="1" presStyleCnt="4" custLinFactNeighborY="-8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68D5D-0F5B-4EEA-832D-9B7E23435602}" type="pres">
      <dgm:prSet presAssocID="{EB43AAD0-666F-4F6A-B4D2-7B7BCC3276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BBB62-B207-4C01-8300-BAA3C5845CD3}" type="pres">
      <dgm:prSet presAssocID="{28C52866-2FC3-419B-9D29-88E2E4D7B19B}" presName="parentText" presStyleLbl="node1" presStyleIdx="2" presStyleCnt="4" custLinFactY="-588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744F5-CC88-41EC-9755-2471ABF3D1D2}" type="pres">
      <dgm:prSet presAssocID="{D0BD9F90-1127-4F18-9D18-6B4716629582}" presName="spacer" presStyleCnt="0"/>
      <dgm:spPr/>
    </dgm:pt>
    <dgm:pt modelId="{70EDB607-E54B-45EA-B340-377BCEF3277B}" type="pres">
      <dgm:prSet presAssocID="{72333E73-CED4-4E25-9987-2608769FBE1A}" presName="parentText" presStyleLbl="node1" presStyleIdx="3" presStyleCnt="4" custLinFactY="-713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BC6E5-D06E-46B6-A4B3-8E9DB30B683C}" srcId="{EB43AAD0-666F-4F6A-B4D2-7B7BCC32769B}" destId="{6042E935-7913-47AC-9C03-3E09B62E4B49}" srcOrd="0" destOrd="0" parTransId="{A5D7DEF4-480D-4822-BCD7-47691D2CFE7D}" sibTransId="{094AFC7B-3705-4897-A23A-AF68F5727376}"/>
    <dgm:cxn modelId="{A9395637-C439-4CCB-BD51-33B1BDCC57FA}" type="presOf" srcId="{72333E73-CED4-4E25-9987-2608769FBE1A}" destId="{70EDB607-E54B-45EA-B340-377BCEF3277B}" srcOrd="0" destOrd="0" presId="urn:microsoft.com/office/officeart/2005/8/layout/vList2"/>
    <dgm:cxn modelId="{2643DC60-8F41-4508-9441-06B843B2210B}" srcId="{F7852483-FEE8-4A36-AB3E-188C1C48FC53}" destId="{72333E73-CED4-4E25-9987-2608769FBE1A}" srcOrd="3" destOrd="0" parTransId="{05C8D2A5-A547-4316-9A6C-98EE750913AC}" sibTransId="{BB123FB3-93BE-4199-8EA8-B5734C753B5D}"/>
    <dgm:cxn modelId="{9D6B1AC9-86CA-4C95-9C3D-1841EAEECD8F}" type="presOf" srcId="{6042E935-7913-47AC-9C03-3E09B62E4B49}" destId="{48768D5D-0F5B-4EEA-832D-9B7E23435602}" srcOrd="0" destOrd="0" presId="urn:microsoft.com/office/officeart/2005/8/layout/vList2"/>
    <dgm:cxn modelId="{AA57DB57-7A75-4473-8771-1C662DC4AABC}" srcId="{32A1136C-C554-42FC-A699-99762DFB4506}" destId="{CED30C49-DAED-417E-A2B6-C1E55EF8B70A}" srcOrd="0" destOrd="0" parTransId="{78A54B82-7724-4972-9C8F-12496C62D214}" sibTransId="{296D567F-38A3-49F0-9769-AD007128DE20}"/>
    <dgm:cxn modelId="{EABD3A55-57F2-4A53-AAD7-83F23611D50B}" type="presOf" srcId="{CED30C49-DAED-417E-A2B6-C1E55EF8B70A}" destId="{59DDD68E-7F14-48F2-A7E3-B40225057D8A}" srcOrd="0" destOrd="0" presId="urn:microsoft.com/office/officeart/2005/8/layout/vList2"/>
    <dgm:cxn modelId="{11AA8175-B7A3-4EA7-97A9-B4ED2CB8B4DB}" srcId="{F7852483-FEE8-4A36-AB3E-188C1C48FC53}" destId="{EB43AAD0-666F-4F6A-B4D2-7B7BCC32769B}" srcOrd="1" destOrd="0" parTransId="{F17EC2FD-CB5E-4F41-B36D-3AE01106860C}" sibTransId="{EFF5C8D0-068E-4599-9CE7-9C654FC42FBA}"/>
    <dgm:cxn modelId="{633FD2A4-EAEC-4E5B-86AB-6ED50EDF9351}" type="presOf" srcId="{28C52866-2FC3-419B-9D29-88E2E4D7B19B}" destId="{0BBBBB62-B207-4C01-8300-BAA3C5845CD3}" srcOrd="0" destOrd="0" presId="urn:microsoft.com/office/officeart/2005/8/layout/vList2"/>
    <dgm:cxn modelId="{FBE26A05-A45B-45F2-BDE4-E2393BA25A04}" type="presOf" srcId="{EB43AAD0-666F-4F6A-B4D2-7B7BCC32769B}" destId="{09CA0E9C-95D7-4CE1-B30A-C87866D1AE81}" srcOrd="0" destOrd="0" presId="urn:microsoft.com/office/officeart/2005/8/layout/vList2"/>
    <dgm:cxn modelId="{C9B58FF8-4F61-4E2A-8E91-F54837F0B50C}" type="presOf" srcId="{F7852483-FEE8-4A36-AB3E-188C1C48FC53}" destId="{5DD605F2-4673-485F-9291-4E41B3C6D0A9}" srcOrd="0" destOrd="0" presId="urn:microsoft.com/office/officeart/2005/8/layout/vList2"/>
    <dgm:cxn modelId="{84DB15A3-D4E0-4272-A838-7472E8BC3ECA}" srcId="{F7852483-FEE8-4A36-AB3E-188C1C48FC53}" destId="{28C52866-2FC3-419B-9D29-88E2E4D7B19B}" srcOrd="2" destOrd="0" parTransId="{A5D6C465-D12B-4605-8FDF-32ADDEDD9219}" sibTransId="{D0BD9F90-1127-4F18-9D18-6B4716629582}"/>
    <dgm:cxn modelId="{84856927-B6B3-4470-A59C-2E6559779BB1}" type="presOf" srcId="{32A1136C-C554-42FC-A699-99762DFB4506}" destId="{9A9500BD-5448-4AA9-B409-659BC4FCF8F7}" srcOrd="0" destOrd="0" presId="urn:microsoft.com/office/officeart/2005/8/layout/vList2"/>
    <dgm:cxn modelId="{F08B2085-7B7A-4C5B-9E76-7E8B379B882F}" srcId="{F7852483-FEE8-4A36-AB3E-188C1C48FC53}" destId="{32A1136C-C554-42FC-A699-99762DFB4506}" srcOrd="0" destOrd="0" parTransId="{5F12DC17-3ABD-4173-992C-716D5ADC4BDE}" sibTransId="{DA42503F-370C-4DFC-8C7E-6751ED54DBC3}"/>
    <dgm:cxn modelId="{AA59BAC5-8326-44C7-837E-BEE985C71D39}" type="presParOf" srcId="{5DD605F2-4673-485F-9291-4E41B3C6D0A9}" destId="{9A9500BD-5448-4AA9-B409-659BC4FCF8F7}" srcOrd="0" destOrd="0" presId="urn:microsoft.com/office/officeart/2005/8/layout/vList2"/>
    <dgm:cxn modelId="{B81D4EA9-0ED2-4C6B-A030-576BEA96B3D8}" type="presParOf" srcId="{5DD605F2-4673-485F-9291-4E41B3C6D0A9}" destId="{59DDD68E-7F14-48F2-A7E3-B40225057D8A}" srcOrd="1" destOrd="0" presId="urn:microsoft.com/office/officeart/2005/8/layout/vList2"/>
    <dgm:cxn modelId="{C544DBDE-6CBE-4838-B081-2A9293E34A34}" type="presParOf" srcId="{5DD605F2-4673-485F-9291-4E41B3C6D0A9}" destId="{09CA0E9C-95D7-4CE1-B30A-C87866D1AE81}" srcOrd="2" destOrd="0" presId="urn:microsoft.com/office/officeart/2005/8/layout/vList2"/>
    <dgm:cxn modelId="{CD50F31E-94E2-44D9-88A4-EB8FF3FD9133}" type="presParOf" srcId="{5DD605F2-4673-485F-9291-4E41B3C6D0A9}" destId="{48768D5D-0F5B-4EEA-832D-9B7E23435602}" srcOrd="3" destOrd="0" presId="urn:microsoft.com/office/officeart/2005/8/layout/vList2"/>
    <dgm:cxn modelId="{E878506F-C10F-4DF7-8374-DF6ECA574B2C}" type="presParOf" srcId="{5DD605F2-4673-485F-9291-4E41B3C6D0A9}" destId="{0BBBBB62-B207-4C01-8300-BAA3C5845CD3}" srcOrd="4" destOrd="0" presId="urn:microsoft.com/office/officeart/2005/8/layout/vList2"/>
    <dgm:cxn modelId="{508ED839-0B90-4778-B566-5DEE367203FE}" type="presParOf" srcId="{5DD605F2-4673-485F-9291-4E41B3C6D0A9}" destId="{EB4744F5-CC88-41EC-9755-2471ABF3D1D2}" srcOrd="5" destOrd="0" presId="urn:microsoft.com/office/officeart/2005/8/layout/vList2"/>
    <dgm:cxn modelId="{2070E060-56D6-4BF4-8713-755EF128672C}" type="presParOf" srcId="{5DD605F2-4673-485F-9291-4E41B3C6D0A9}" destId="{70EDB607-E54B-45EA-B340-377BCEF327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00BD-5448-4AA9-B409-659BC4FCF8F7}">
      <dsp:nvSpPr>
        <dsp:cNvPr id="0" name=""/>
        <dsp:cNvSpPr/>
      </dsp:nvSpPr>
      <dsp:spPr>
        <a:xfrm>
          <a:off x="0" y="0"/>
          <a:ext cx="5686381" cy="9800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1. Находить и извлекать информацию</a:t>
          </a:r>
        </a:p>
      </dsp:txBody>
      <dsp:txXfrm>
        <a:off x="47843" y="47843"/>
        <a:ext cx="5590695" cy="884373"/>
      </dsp:txXfrm>
    </dsp:sp>
    <dsp:sp modelId="{59DDD68E-7F14-48F2-A7E3-B40225057D8A}">
      <dsp:nvSpPr>
        <dsp:cNvPr id="0" name=""/>
        <dsp:cNvSpPr/>
      </dsp:nvSpPr>
      <dsp:spPr>
        <a:xfrm>
          <a:off x="0" y="982136"/>
          <a:ext cx="5686381" cy="6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4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982136"/>
        <a:ext cx="5686381" cy="64220"/>
      </dsp:txXfrm>
    </dsp:sp>
    <dsp:sp modelId="{09CA0E9C-95D7-4CE1-B30A-C87866D1AE81}">
      <dsp:nvSpPr>
        <dsp:cNvPr id="0" name=""/>
        <dsp:cNvSpPr/>
      </dsp:nvSpPr>
      <dsp:spPr>
        <a:xfrm>
          <a:off x="0" y="993818"/>
          <a:ext cx="5686381" cy="9800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2. </a:t>
          </a:r>
          <a:r>
            <a:rPr lang="ru-RU" sz="2800" b="1" kern="1200" dirty="0"/>
            <a:t>Интегрировать и интерпретировать информацию</a:t>
          </a:r>
          <a:endParaRPr lang="ru-RU" sz="2800" kern="1200" dirty="0"/>
        </a:p>
      </dsp:txBody>
      <dsp:txXfrm>
        <a:off x="47843" y="1041661"/>
        <a:ext cx="5590695" cy="884373"/>
      </dsp:txXfrm>
    </dsp:sp>
    <dsp:sp modelId="{48768D5D-0F5B-4EEA-832D-9B7E23435602}">
      <dsp:nvSpPr>
        <dsp:cNvPr id="0" name=""/>
        <dsp:cNvSpPr/>
      </dsp:nvSpPr>
      <dsp:spPr>
        <a:xfrm>
          <a:off x="0" y="2026416"/>
          <a:ext cx="5686381" cy="6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4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026416"/>
        <a:ext cx="5686381" cy="64220"/>
      </dsp:txXfrm>
    </dsp:sp>
    <dsp:sp modelId="{0BBBBB62-B207-4C01-8300-BAA3C5845CD3}">
      <dsp:nvSpPr>
        <dsp:cNvPr id="0" name=""/>
        <dsp:cNvSpPr/>
      </dsp:nvSpPr>
      <dsp:spPr>
        <a:xfrm>
          <a:off x="0" y="1502898"/>
          <a:ext cx="5686381" cy="9800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3. </a:t>
          </a:r>
          <a:r>
            <a:rPr lang="ru-RU" sz="2800" b="1" kern="1200" dirty="0"/>
            <a:t>Осмысливать и оценивать содержание и форму текста</a:t>
          </a:r>
          <a:endParaRPr lang="ru-RU" sz="2800" kern="1200" dirty="0"/>
        </a:p>
      </dsp:txBody>
      <dsp:txXfrm>
        <a:off x="47843" y="1550741"/>
        <a:ext cx="5590695" cy="884373"/>
      </dsp:txXfrm>
    </dsp:sp>
    <dsp:sp modelId="{70EDB607-E54B-45EA-B340-377BCEF3277B}">
      <dsp:nvSpPr>
        <dsp:cNvPr id="0" name=""/>
        <dsp:cNvSpPr/>
      </dsp:nvSpPr>
      <dsp:spPr>
        <a:xfrm>
          <a:off x="0" y="2371354"/>
          <a:ext cx="5686381" cy="980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4. </a:t>
          </a:r>
          <a:r>
            <a:rPr lang="ru-RU" sz="2800" b="1" kern="1200" dirty="0"/>
            <a:t>Использовать информацию из текста </a:t>
          </a:r>
          <a:endParaRPr lang="ru-RU" sz="2800" kern="1200" dirty="0"/>
        </a:p>
      </dsp:txBody>
      <dsp:txXfrm>
        <a:off x="47843" y="2419197"/>
        <a:ext cx="5590695" cy="88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A77C-A407-4F9B-B1E9-D0328CFE5CC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23E39-E55E-439E-9F87-3B65C0489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4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34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81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14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65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192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30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71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14" algn="l" defTabSz="912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Положительный итог: учащиеся практически не пропускают задания, очень мало ответов «не знаю», «не могу решить», есть положительные отзывы о задачах («интересное задание»).</a:t>
            </a:r>
          </a:p>
          <a:p>
            <a:r>
              <a:rPr lang="ru-RU" dirty="0" smtClean="0"/>
              <a:t>Отрицательные моменты: </a:t>
            </a:r>
          </a:p>
          <a:p>
            <a:pPr lvl="0"/>
            <a:r>
              <a:rPr lang="ru-RU" dirty="0" smtClean="0"/>
              <a:t>Значительная часть демонстрирует </a:t>
            </a:r>
            <a:r>
              <a:rPr lang="ru-RU" i="1" dirty="0" smtClean="0"/>
              <a:t>неготовность вычленять математические аспекты из реальной ситуации</a:t>
            </a:r>
            <a:r>
              <a:rPr lang="ru-RU" dirty="0" smtClean="0"/>
              <a:t>, выбирать существенную информацию, обрабатывать, используя математический аппарат. Не понимают, когда надо привлекать жизненный опыт, а когда математические знания.</a:t>
            </a:r>
          </a:p>
          <a:p>
            <a:pPr lvl="0"/>
            <a:r>
              <a:rPr lang="ru-RU" dirty="0" smtClean="0"/>
              <a:t>Не понимают, что означает «доказать», «обосновать».</a:t>
            </a:r>
          </a:p>
          <a:p>
            <a:pPr lvl="0"/>
            <a:r>
              <a:rPr lang="ru-RU" dirty="0" smtClean="0"/>
              <a:t>Нет развития навыков смыслового чтения. Плохо читают условие, не сопоставляют текстовую и табличную, графическую информацию, не используют справочную информацию.</a:t>
            </a:r>
          </a:p>
          <a:p>
            <a:pPr lvl="0"/>
            <a:r>
              <a:rPr lang="ru-RU" dirty="0" smtClean="0"/>
              <a:t>Проявляют известные недостатки: </a:t>
            </a:r>
            <a:r>
              <a:rPr lang="ru-RU" dirty="0" err="1" smtClean="0"/>
              <a:t>несформированность</a:t>
            </a:r>
            <a:r>
              <a:rPr lang="ru-RU" dirty="0" smtClean="0"/>
              <a:t> чувства числа, недостаточность вычислительной подготовки, развития геометрических представлений, воображения, навыков измерения геометрических величин, неумение решать даже учебные задачи.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i="1" dirty="0" smtClean="0"/>
              <a:t> Чем отличается новая система заданий от традиционно используемых в отечественной школе?</a:t>
            </a:r>
            <a:endParaRPr lang="ru-RU" dirty="0" smtClean="0"/>
          </a:p>
          <a:p>
            <a:r>
              <a:rPr lang="ru-RU" dirty="0" smtClean="0"/>
              <a:t>По каждому направлению функциональной грамотности разрабатываемые задания объединены в тематические блоки, составляющие основу инструментария (также как и в исследовании </a:t>
            </a:r>
            <a:r>
              <a:rPr lang="en-US" dirty="0" smtClean="0"/>
              <a:t>PISA</a:t>
            </a:r>
            <a:r>
              <a:rPr lang="ru-RU" dirty="0" smtClean="0"/>
              <a:t>). 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 Учащиеся должны выполнить задания, используя знания из различных предметных областей. Их последовательное выполнение способствует тому, что двигаясь от вопроса к вопросу, ученики погружаются в описанную историю (ситуацию) и приобретают как новые знания, так и функциональные навыки.</a:t>
            </a:r>
          </a:p>
          <a:p>
            <a:r>
              <a:rPr lang="ru-RU" dirty="0" smtClean="0"/>
              <a:t>Предложенные ситуации связаны с разнообразными аспектами окружающей жизни, наиболее близкими к личному миру учащихся и вызывающими у них интерес. Предложенные ситуации также связаны с профессиональной деятельностью, повседневной жизнью местного общества, проблемами окружающей среды. Могут быть предложены и ситуации, связанные с наукой.</a:t>
            </a:r>
          </a:p>
          <a:p>
            <a:endParaRPr lang="ru-RU" dirty="0" smtClean="0"/>
          </a:p>
          <a:p>
            <a:r>
              <a:rPr lang="ru-RU" dirty="0" smtClean="0"/>
              <a:t>Наличие контекста задания является важным условием задания на формирование и оценку функциональной грамотности. Ведь функциональная грамотность и предполагает способность применить знания в реальной ситуации, а не в привычной учебной. Именно наличие контекста, в который помещена проблемная ситуация, дает ответ на вопрос, </a:t>
            </a:r>
            <a:r>
              <a:rPr lang="ru-RU" i="1" dirty="0" smtClean="0"/>
              <a:t>зачем</a:t>
            </a:r>
            <a:r>
              <a:rPr lang="ru-RU" dirty="0" smtClean="0"/>
              <a:t> может понадобиться то или иное знание. Задания (задачи) вне контекста очень часто не мотивируют учащихся прикладывать усилия для их выполнения.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E0C06-5FE1-4F23-A7EB-1A222EB9CE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5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1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E0C06-5FE1-4F23-A7EB-1A222EB9CE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5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85788" y="685800"/>
            <a:ext cx="5686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отличие от </a:t>
            </a:r>
            <a:r>
              <a:rPr lang="ru-RU" sz="1400" dirty="0" err="1" smtClean="0"/>
              <a:t>Рособрнадзора</a:t>
            </a:r>
            <a:r>
              <a:rPr lang="ru-RU" sz="1400" dirty="0" smtClean="0"/>
              <a:t>, ставящего основной задачей оценить уровень функциональной грамотности,  Министерство просвещения приоритетной задачей видит повышение качества образования в ходе внедрения  ФГОС и формирования функциональной грамотности учащихся  с учетом перспективных направлений развития  отечественных и международных исследований. </a:t>
            </a:r>
          </a:p>
          <a:p>
            <a:endParaRPr lang="ru-RU" sz="1400" dirty="0" smtClean="0"/>
          </a:p>
          <a:p>
            <a:r>
              <a:rPr lang="ru-RU" sz="1400" dirty="0" smtClean="0"/>
              <a:t>Исследование </a:t>
            </a:r>
            <a:r>
              <a:rPr lang="en-US" sz="1400" dirty="0" smtClean="0"/>
              <a:t>PISA-2021  </a:t>
            </a:r>
            <a:r>
              <a:rPr lang="ru-RU" sz="1400" dirty="0" smtClean="0"/>
              <a:t>одним из ориентиров обновления учебно-методических материалов для системы общего образования.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E0C06-5FE1-4F23-A7EB-1A222EB9CE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5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1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8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2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4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1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85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5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2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9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7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6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28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28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6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27" y="1535141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132" indent="0">
              <a:buNone/>
              <a:defRPr sz="1900" b="1"/>
            </a:lvl2pPr>
            <a:lvl3pPr marL="874258" indent="0">
              <a:buNone/>
              <a:defRPr sz="1800" b="1"/>
            </a:lvl3pPr>
            <a:lvl4pPr marL="1311388" indent="0">
              <a:buNone/>
              <a:defRPr sz="1600" b="1"/>
            </a:lvl4pPr>
            <a:lvl5pPr marL="1748512" indent="0">
              <a:buNone/>
              <a:defRPr sz="1600" b="1"/>
            </a:lvl5pPr>
            <a:lvl6pPr marL="2185652" indent="0">
              <a:buNone/>
              <a:defRPr sz="1600" b="1"/>
            </a:lvl6pPr>
            <a:lvl7pPr marL="2622774" indent="0">
              <a:buNone/>
              <a:defRPr sz="1600" b="1"/>
            </a:lvl7pPr>
            <a:lvl8pPr marL="3059908" indent="0">
              <a:buNone/>
              <a:defRPr sz="1600" b="1"/>
            </a:lvl8pPr>
            <a:lvl9pPr marL="34970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27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41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132" indent="0">
              <a:buNone/>
              <a:defRPr sz="1900" b="1"/>
            </a:lvl2pPr>
            <a:lvl3pPr marL="874258" indent="0">
              <a:buNone/>
              <a:defRPr sz="1800" b="1"/>
            </a:lvl3pPr>
            <a:lvl4pPr marL="1311388" indent="0">
              <a:buNone/>
              <a:defRPr sz="1600" b="1"/>
            </a:lvl4pPr>
            <a:lvl5pPr marL="1748512" indent="0">
              <a:buNone/>
              <a:defRPr sz="1600" b="1"/>
            </a:lvl5pPr>
            <a:lvl6pPr marL="2185652" indent="0">
              <a:buNone/>
              <a:defRPr sz="1600" b="1"/>
            </a:lvl6pPr>
            <a:lvl7pPr marL="2622774" indent="0">
              <a:buNone/>
              <a:defRPr sz="1600" b="1"/>
            </a:lvl7pPr>
            <a:lvl8pPr marL="3059908" indent="0">
              <a:buNone/>
              <a:defRPr sz="1600" b="1"/>
            </a:lvl8pPr>
            <a:lvl9pPr marL="34970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6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27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132" indent="0">
              <a:buNone/>
              <a:defRPr sz="1300"/>
            </a:lvl2pPr>
            <a:lvl3pPr marL="874258" indent="0">
              <a:buNone/>
              <a:defRPr sz="900"/>
            </a:lvl3pPr>
            <a:lvl4pPr marL="1311388" indent="0">
              <a:buNone/>
              <a:defRPr sz="900"/>
            </a:lvl4pPr>
            <a:lvl5pPr marL="1748512" indent="0">
              <a:buNone/>
              <a:defRPr sz="900"/>
            </a:lvl5pPr>
            <a:lvl6pPr marL="2185652" indent="0">
              <a:buNone/>
              <a:defRPr sz="900"/>
            </a:lvl6pPr>
            <a:lvl7pPr marL="2622774" indent="0">
              <a:buNone/>
              <a:defRPr sz="900"/>
            </a:lvl7pPr>
            <a:lvl8pPr marL="3059908" indent="0">
              <a:buNone/>
              <a:defRPr sz="900"/>
            </a:lvl8pPr>
            <a:lvl9pPr marL="34970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6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132" indent="0">
              <a:buNone/>
              <a:defRPr sz="2700"/>
            </a:lvl2pPr>
            <a:lvl3pPr marL="874258" indent="0">
              <a:buNone/>
              <a:defRPr sz="2300"/>
            </a:lvl3pPr>
            <a:lvl4pPr marL="1311388" indent="0">
              <a:buNone/>
              <a:defRPr sz="1900"/>
            </a:lvl4pPr>
            <a:lvl5pPr marL="1748512" indent="0">
              <a:buNone/>
              <a:defRPr sz="1900"/>
            </a:lvl5pPr>
            <a:lvl6pPr marL="2185652" indent="0">
              <a:buNone/>
              <a:defRPr sz="1900"/>
            </a:lvl6pPr>
            <a:lvl7pPr marL="2622774" indent="0">
              <a:buNone/>
              <a:defRPr sz="1900"/>
            </a:lvl7pPr>
            <a:lvl8pPr marL="3059908" indent="0">
              <a:buNone/>
              <a:defRPr sz="1900"/>
            </a:lvl8pPr>
            <a:lvl9pPr marL="349704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132" indent="0">
              <a:buNone/>
              <a:defRPr sz="1300"/>
            </a:lvl2pPr>
            <a:lvl3pPr marL="874258" indent="0">
              <a:buNone/>
              <a:defRPr sz="900"/>
            </a:lvl3pPr>
            <a:lvl4pPr marL="1311388" indent="0">
              <a:buNone/>
              <a:defRPr sz="900"/>
            </a:lvl4pPr>
            <a:lvl5pPr marL="1748512" indent="0">
              <a:buNone/>
              <a:defRPr sz="900"/>
            </a:lvl5pPr>
            <a:lvl6pPr marL="2185652" indent="0">
              <a:buNone/>
              <a:defRPr sz="900"/>
            </a:lvl6pPr>
            <a:lvl7pPr marL="2622774" indent="0">
              <a:buNone/>
              <a:defRPr sz="900"/>
            </a:lvl7pPr>
            <a:lvl8pPr marL="3059908" indent="0">
              <a:buNone/>
              <a:defRPr sz="900"/>
            </a:lvl8pPr>
            <a:lvl9pPr marL="34970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2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9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76665" tIns="76665" rIns="76665" bIns="766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76665" tIns="76665" rIns="76665" bIns="76665" anchor="t" anchorCtr="0">
            <a:noAutofit/>
          </a:bodyPr>
          <a:lstStyle>
            <a:lvl1pPr marL="383389" lvl="0" indent="-28754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6782" lvl="1" indent="-266239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2pPr>
            <a:lvl3pPr marL="1150178" lvl="2" indent="-266239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3pPr>
            <a:lvl4pPr marL="1533563" lvl="3" indent="-266239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4pPr>
            <a:lvl5pPr marL="1916952" lvl="4" indent="-266239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5pPr>
            <a:lvl6pPr marL="2300355" lvl="5" indent="-266239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6pPr>
            <a:lvl7pPr marL="2683734" lvl="6" indent="-266239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7pPr>
            <a:lvl8pPr marL="3067130" lvl="7" indent="-266239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8pPr>
            <a:lvl9pPr marL="3450524" lvl="8" indent="-266239">
              <a:spcBef>
                <a:spcPts val="1343"/>
              </a:spcBef>
              <a:spcAft>
                <a:spcPts val="134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665" tIns="76665" rIns="76665" bIns="766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82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3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0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4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16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8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6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33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06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78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25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25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11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24" y="1535138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234" indent="0">
              <a:buNone/>
              <a:defRPr sz="1900" b="1"/>
            </a:lvl2pPr>
            <a:lvl3pPr marL="874463" indent="0">
              <a:buNone/>
              <a:defRPr sz="1800" b="1"/>
            </a:lvl3pPr>
            <a:lvl4pPr marL="1311696" indent="0">
              <a:buNone/>
              <a:defRPr sz="1600" b="1"/>
            </a:lvl4pPr>
            <a:lvl5pPr marL="1748923" indent="0">
              <a:buNone/>
              <a:defRPr sz="1600" b="1"/>
            </a:lvl5pPr>
            <a:lvl6pPr marL="2186163" indent="0">
              <a:buNone/>
              <a:defRPr sz="1600" b="1"/>
            </a:lvl6pPr>
            <a:lvl7pPr marL="2623389" indent="0">
              <a:buNone/>
              <a:defRPr sz="1600" b="1"/>
            </a:lvl7pPr>
            <a:lvl8pPr marL="3060624" indent="0">
              <a:buNone/>
              <a:defRPr sz="1600" b="1"/>
            </a:lvl8pPr>
            <a:lvl9pPr marL="34978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24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9" y="1535138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234" indent="0">
              <a:buNone/>
              <a:defRPr sz="1900" b="1"/>
            </a:lvl2pPr>
            <a:lvl3pPr marL="874463" indent="0">
              <a:buNone/>
              <a:defRPr sz="1800" b="1"/>
            </a:lvl3pPr>
            <a:lvl4pPr marL="1311696" indent="0">
              <a:buNone/>
              <a:defRPr sz="1600" b="1"/>
            </a:lvl4pPr>
            <a:lvl5pPr marL="1748923" indent="0">
              <a:buNone/>
              <a:defRPr sz="1600" b="1"/>
            </a:lvl5pPr>
            <a:lvl6pPr marL="2186163" indent="0">
              <a:buNone/>
              <a:defRPr sz="1600" b="1"/>
            </a:lvl6pPr>
            <a:lvl7pPr marL="2623389" indent="0">
              <a:buNone/>
              <a:defRPr sz="1600" b="1"/>
            </a:lvl7pPr>
            <a:lvl8pPr marL="3060624" indent="0">
              <a:buNone/>
              <a:defRPr sz="1600" b="1"/>
            </a:lvl8pPr>
            <a:lvl9pPr marL="34978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9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6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68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2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234" indent="0">
              <a:buNone/>
              <a:defRPr sz="1300"/>
            </a:lvl2pPr>
            <a:lvl3pPr marL="874463" indent="0">
              <a:buNone/>
              <a:defRPr sz="900"/>
            </a:lvl3pPr>
            <a:lvl4pPr marL="1311696" indent="0">
              <a:buNone/>
              <a:defRPr sz="900"/>
            </a:lvl4pPr>
            <a:lvl5pPr marL="1748923" indent="0">
              <a:buNone/>
              <a:defRPr sz="900"/>
            </a:lvl5pPr>
            <a:lvl6pPr marL="2186163" indent="0">
              <a:buNone/>
              <a:defRPr sz="900"/>
            </a:lvl6pPr>
            <a:lvl7pPr marL="2623389" indent="0">
              <a:buNone/>
              <a:defRPr sz="900"/>
            </a:lvl7pPr>
            <a:lvl8pPr marL="3060624" indent="0">
              <a:buNone/>
              <a:defRPr sz="900"/>
            </a:lvl8pPr>
            <a:lvl9pPr marL="34978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234" indent="0">
              <a:buNone/>
              <a:defRPr sz="2700"/>
            </a:lvl2pPr>
            <a:lvl3pPr marL="874463" indent="0">
              <a:buNone/>
              <a:defRPr sz="2300"/>
            </a:lvl3pPr>
            <a:lvl4pPr marL="1311696" indent="0">
              <a:buNone/>
              <a:defRPr sz="1900"/>
            </a:lvl4pPr>
            <a:lvl5pPr marL="1748923" indent="0">
              <a:buNone/>
              <a:defRPr sz="1900"/>
            </a:lvl5pPr>
            <a:lvl6pPr marL="2186163" indent="0">
              <a:buNone/>
              <a:defRPr sz="1900"/>
            </a:lvl6pPr>
            <a:lvl7pPr marL="2623389" indent="0">
              <a:buNone/>
              <a:defRPr sz="1900"/>
            </a:lvl7pPr>
            <a:lvl8pPr marL="3060624" indent="0">
              <a:buNone/>
              <a:defRPr sz="1900"/>
            </a:lvl8pPr>
            <a:lvl9pPr marL="3497860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234" indent="0">
              <a:buNone/>
              <a:defRPr sz="1300"/>
            </a:lvl2pPr>
            <a:lvl3pPr marL="874463" indent="0">
              <a:buNone/>
              <a:defRPr sz="900"/>
            </a:lvl3pPr>
            <a:lvl4pPr marL="1311696" indent="0">
              <a:buNone/>
              <a:defRPr sz="900"/>
            </a:lvl4pPr>
            <a:lvl5pPr marL="1748923" indent="0">
              <a:buNone/>
              <a:defRPr sz="900"/>
            </a:lvl5pPr>
            <a:lvl6pPr marL="2186163" indent="0">
              <a:buNone/>
              <a:defRPr sz="900"/>
            </a:lvl6pPr>
            <a:lvl7pPr marL="2623389" indent="0">
              <a:buNone/>
              <a:defRPr sz="900"/>
            </a:lvl7pPr>
            <a:lvl8pPr marL="3060624" indent="0">
              <a:buNone/>
              <a:defRPr sz="900"/>
            </a:lvl8pPr>
            <a:lvl9pPr marL="34978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3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8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78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76683" tIns="76683" rIns="76683" bIns="7668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76683" tIns="76683" rIns="76683" bIns="76683" anchor="t" anchorCtr="0">
            <a:noAutofit/>
          </a:bodyPr>
          <a:lstStyle>
            <a:lvl1pPr marL="383479" lvl="0" indent="-28761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6962" lvl="1" indent="-266302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2pPr>
            <a:lvl3pPr marL="1150446" lvl="2" indent="-266302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3pPr>
            <a:lvl4pPr marL="1533922" lvl="3" indent="-266302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4pPr>
            <a:lvl5pPr marL="1917400" lvl="4" indent="-266302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5pPr>
            <a:lvl6pPr marL="2300892" lvl="5" indent="-266302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6pPr>
            <a:lvl7pPr marL="2684363" lvl="6" indent="-266302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7pPr>
            <a:lvl8pPr marL="3067847" lvl="7" indent="-266302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8pPr>
            <a:lvl9pPr marL="3451331" lvl="8" indent="-266302">
              <a:spcBef>
                <a:spcPts val="1343"/>
              </a:spcBef>
              <a:spcAft>
                <a:spcPts val="134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683" tIns="76683" rIns="76683" bIns="7668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24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8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3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4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2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94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68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42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15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89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39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2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2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20" y="1535134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370" indent="0">
              <a:buNone/>
              <a:defRPr sz="1900" b="1"/>
            </a:lvl2pPr>
            <a:lvl3pPr marL="874736" indent="0">
              <a:buNone/>
              <a:defRPr sz="1800" b="1"/>
            </a:lvl3pPr>
            <a:lvl4pPr marL="1312106" indent="0">
              <a:buNone/>
              <a:defRPr sz="1600" b="1"/>
            </a:lvl4pPr>
            <a:lvl5pPr marL="1749469" indent="0">
              <a:buNone/>
              <a:defRPr sz="1600" b="1"/>
            </a:lvl5pPr>
            <a:lvl6pPr marL="2186845" indent="0">
              <a:buNone/>
              <a:defRPr sz="1600" b="1"/>
            </a:lvl6pPr>
            <a:lvl7pPr marL="2624209" indent="0">
              <a:buNone/>
              <a:defRPr sz="1600" b="1"/>
            </a:lvl7pPr>
            <a:lvl8pPr marL="3061580" indent="0">
              <a:buNone/>
              <a:defRPr sz="1600" b="1"/>
            </a:lvl8pPr>
            <a:lvl9pPr marL="3498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20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34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370" indent="0">
              <a:buNone/>
              <a:defRPr sz="1900" b="1"/>
            </a:lvl2pPr>
            <a:lvl3pPr marL="874736" indent="0">
              <a:buNone/>
              <a:defRPr sz="1800" b="1"/>
            </a:lvl3pPr>
            <a:lvl4pPr marL="1312106" indent="0">
              <a:buNone/>
              <a:defRPr sz="1600" b="1"/>
            </a:lvl4pPr>
            <a:lvl5pPr marL="1749469" indent="0">
              <a:buNone/>
              <a:defRPr sz="1600" b="1"/>
            </a:lvl5pPr>
            <a:lvl6pPr marL="2186845" indent="0">
              <a:buNone/>
              <a:defRPr sz="1600" b="1"/>
            </a:lvl6pPr>
            <a:lvl7pPr marL="2624209" indent="0">
              <a:buNone/>
              <a:defRPr sz="1600" b="1"/>
            </a:lvl7pPr>
            <a:lvl8pPr marL="3061580" indent="0">
              <a:buNone/>
              <a:defRPr sz="1600" b="1"/>
            </a:lvl8pPr>
            <a:lvl9pPr marL="34989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5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51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20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370" indent="0">
              <a:buNone/>
              <a:defRPr sz="1300"/>
            </a:lvl2pPr>
            <a:lvl3pPr marL="874736" indent="0">
              <a:buNone/>
              <a:defRPr sz="900"/>
            </a:lvl3pPr>
            <a:lvl4pPr marL="1312106" indent="0">
              <a:buNone/>
              <a:defRPr sz="900"/>
            </a:lvl4pPr>
            <a:lvl5pPr marL="1749469" indent="0">
              <a:buNone/>
              <a:defRPr sz="900"/>
            </a:lvl5pPr>
            <a:lvl6pPr marL="2186845" indent="0">
              <a:buNone/>
              <a:defRPr sz="900"/>
            </a:lvl6pPr>
            <a:lvl7pPr marL="2624209" indent="0">
              <a:buNone/>
              <a:defRPr sz="900"/>
            </a:lvl7pPr>
            <a:lvl8pPr marL="3061580" indent="0">
              <a:buNone/>
              <a:defRPr sz="900"/>
            </a:lvl8pPr>
            <a:lvl9pPr marL="3498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02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370" indent="0">
              <a:buNone/>
              <a:defRPr sz="2700"/>
            </a:lvl2pPr>
            <a:lvl3pPr marL="874736" indent="0">
              <a:buNone/>
              <a:defRPr sz="2300"/>
            </a:lvl3pPr>
            <a:lvl4pPr marL="1312106" indent="0">
              <a:buNone/>
              <a:defRPr sz="1900"/>
            </a:lvl4pPr>
            <a:lvl5pPr marL="1749469" indent="0">
              <a:buNone/>
              <a:defRPr sz="1900"/>
            </a:lvl5pPr>
            <a:lvl6pPr marL="2186845" indent="0">
              <a:buNone/>
              <a:defRPr sz="1900"/>
            </a:lvl6pPr>
            <a:lvl7pPr marL="2624209" indent="0">
              <a:buNone/>
              <a:defRPr sz="1900"/>
            </a:lvl7pPr>
            <a:lvl8pPr marL="3061580" indent="0">
              <a:buNone/>
              <a:defRPr sz="1900"/>
            </a:lvl8pPr>
            <a:lvl9pPr marL="349895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370" indent="0">
              <a:buNone/>
              <a:defRPr sz="1300"/>
            </a:lvl2pPr>
            <a:lvl3pPr marL="874736" indent="0">
              <a:buNone/>
              <a:defRPr sz="900"/>
            </a:lvl3pPr>
            <a:lvl4pPr marL="1312106" indent="0">
              <a:buNone/>
              <a:defRPr sz="900"/>
            </a:lvl4pPr>
            <a:lvl5pPr marL="1749469" indent="0">
              <a:buNone/>
              <a:defRPr sz="900"/>
            </a:lvl5pPr>
            <a:lvl6pPr marL="2186845" indent="0">
              <a:buNone/>
              <a:defRPr sz="900"/>
            </a:lvl6pPr>
            <a:lvl7pPr marL="2624209" indent="0">
              <a:buNone/>
              <a:defRPr sz="900"/>
            </a:lvl7pPr>
            <a:lvl8pPr marL="3061580" indent="0">
              <a:buNone/>
              <a:defRPr sz="900"/>
            </a:lvl8pPr>
            <a:lvl9pPr marL="34989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6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76707" tIns="76707" rIns="76707" bIns="7670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76707" tIns="76707" rIns="76707" bIns="76707" anchor="t" anchorCtr="0">
            <a:noAutofit/>
          </a:bodyPr>
          <a:lstStyle>
            <a:lvl1pPr marL="383599" lvl="0" indent="-2877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7201" lvl="1" indent="-266386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2pPr>
            <a:lvl3pPr marL="1150803" lvl="2" indent="-266386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3pPr>
            <a:lvl4pPr marL="1534401" lvl="3" indent="-266386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4pPr>
            <a:lvl5pPr marL="1917998" lvl="4" indent="-266386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5pPr>
            <a:lvl6pPr marL="2301608" lvl="5" indent="-266386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6pPr>
            <a:lvl7pPr marL="2685200" lvl="6" indent="-266386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7pPr>
            <a:lvl8pPr marL="3068804" lvl="7" indent="-266386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8pPr>
            <a:lvl9pPr marL="3452408" lvl="8" indent="-266386">
              <a:spcBef>
                <a:spcPts val="1343"/>
              </a:spcBef>
              <a:spcAft>
                <a:spcPts val="134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707" tIns="76707" rIns="76707" bIns="7670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02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45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4" indent="0">
              <a:buNone/>
              <a:defRPr sz="2000" b="1"/>
            </a:lvl2pPr>
            <a:lvl3pPr marL="912481" indent="0">
              <a:buNone/>
              <a:defRPr sz="1800" b="1"/>
            </a:lvl3pPr>
            <a:lvl4pPr marL="1368714" indent="0">
              <a:buNone/>
              <a:defRPr sz="1600" b="1"/>
            </a:lvl4pPr>
            <a:lvl5pPr marL="1824965" indent="0">
              <a:buNone/>
              <a:defRPr sz="1600" b="1"/>
            </a:lvl5pPr>
            <a:lvl6pPr marL="2281192" indent="0">
              <a:buNone/>
              <a:defRPr sz="1600" b="1"/>
            </a:lvl6pPr>
            <a:lvl7pPr marL="2737430" indent="0">
              <a:buNone/>
              <a:defRPr sz="1600" b="1"/>
            </a:lvl7pPr>
            <a:lvl8pPr marL="3193671" indent="0">
              <a:buNone/>
              <a:defRPr sz="1600" b="1"/>
            </a:lvl8pPr>
            <a:lvl9pPr marL="36499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4" indent="0">
              <a:buNone/>
              <a:defRPr sz="2000" b="1"/>
            </a:lvl2pPr>
            <a:lvl3pPr marL="912481" indent="0">
              <a:buNone/>
              <a:defRPr sz="1800" b="1"/>
            </a:lvl3pPr>
            <a:lvl4pPr marL="1368714" indent="0">
              <a:buNone/>
              <a:defRPr sz="1600" b="1"/>
            </a:lvl4pPr>
            <a:lvl5pPr marL="1824965" indent="0">
              <a:buNone/>
              <a:defRPr sz="1600" b="1"/>
            </a:lvl5pPr>
            <a:lvl6pPr marL="2281192" indent="0">
              <a:buNone/>
              <a:defRPr sz="1600" b="1"/>
            </a:lvl6pPr>
            <a:lvl7pPr marL="2737430" indent="0">
              <a:buNone/>
              <a:defRPr sz="1600" b="1"/>
            </a:lvl7pPr>
            <a:lvl8pPr marL="3193671" indent="0">
              <a:buNone/>
              <a:defRPr sz="1600" b="1"/>
            </a:lvl8pPr>
            <a:lvl9pPr marL="36499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5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26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01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76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52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2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003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47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1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1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8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5" y="1535129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540" indent="0">
              <a:buNone/>
              <a:defRPr sz="1900" b="1"/>
            </a:lvl2pPr>
            <a:lvl3pPr marL="875078" indent="0">
              <a:buNone/>
              <a:defRPr sz="1800" b="1"/>
            </a:lvl3pPr>
            <a:lvl4pPr marL="1312617" indent="0">
              <a:buNone/>
              <a:defRPr sz="1600" b="1"/>
            </a:lvl4pPr>
            <a:lvl5pPr marL="1750153" indent="0">
              <a:buNone/>
              <a:defRPr sz="1600" b="1"/>
            </a:lvl5pPr>
            <a:lvl6pPr marL="2187697" indent="0">
              <a:buNone/>
              <a:defRPr sz="1600" b="1"/>
            </a:lvl6pPr>
            <a:lvl7pPr marL="2625234" indent="0">
              <a:buNone/>
              <a:defRPr sz="1600" b="1"/>
            </a:lvl7pPr>
            <a:lvl8pPr marL="3062774" indent="0">
              <a:buNone/>
              <a:defRPr sz="1600" b="1"/>
            </a:lvl8pPr>
            <a:lvl9pPr marL="35003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5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29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540" indent="0">
              <a:buNone/>
              <a:defRPr sz="1900" b="1"/>
            </a:lvl2pPr>
            <a:lvl3pPr marL="875078" indent="0">
              <a:buNone/>
              <a:defRPr sz="1800" b="1"/>
            </a:lvl3pPr>
            <a:lvl4pPr marL="1312617" indent="0">
              <a:buNone/>
              <a:defRPr sz="1600" b="1"/>
            </a:lvl4pPr>
            <a:lvl5pPr marL="1750153" indent="0">
              <a:buNone/>
              <a:defRPr sz="1600" b="1"/>
            </a:lvl5pPr>
            <a:lvl6pPr marL="2187697" indent="0">
              <a:buNone/>
              <a:defRPr sz="1600" b="1"/>
            </a:lvl6pPr>
            <a:lvl7pPr marL="2625234" indent="0">
              <a:buNone/>
              <a:defRPr sz="1600" b="1"/>
            </a:lvl7pPr>
            <a:lvl8pPr marL="3062774" indent="0">
              <a:buNone/>
              <a:defRPr sz="1600" b="1"/>
            </a:lvl8pPr>
            <a:lvl9pPr marL="35003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4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1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4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540" indent="0">
              <a:buNone/>
              <a:defRPr sz="1300"/>
            </a:lvl2pPr>
            <a:lvl3pPr marL="875078" indent="0">
              <a:buNone/>
              <a:defRPr sz="900"/>
            </a:lvl3pPr>
            <a:lvl4pPr marL="1312617" indent="0">
              <a:buNone/>
              <a:defRPr sz="900"/>
            </a:lvl4pPr>
            <a:lvl5pPr marL="1750153" indent="0">
              <a:buNone/>
              <a:defRPr sz="900"/>
            </a:lvl5pPr>
            <a:lvl6pPr marL="2187697" indent="0">
              <a:buNone/>
              <a:defRPr sz="900"/>
            </a:lvl6pPr>
            <a:lvl7pPr marL="2625234" indent="0">
              <a:buNone/>
              <a:defRPr sz="900"/>
            </a:lvl7pPr>
            <a:lvl8pPr marL="3062774" indent="0">
              <a:buNone/>
              <a:defRPr sz="900"/>
            </a:lvl8pPr>
            <a:lvl9pPr marL="35003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37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540" indent="0">
              <a:buNone/>
              <a:defRPr sz="2700"/>
            </a:lvl2pPr>
            <a:lvl3pPr marL="875078" indent="0">
              <a:buNone/>
              <a:defRPr sz="2300"/>
            </a:lvl3pPr>
            <a:lvl4pPr marL="1312617" indent="0">
              <a:buNone/>
              <a:defRPr sz="1900"/>
            </a:lvl4pPr>
            <a:lvl5pPr marL="1750153" indent="0">
              <a:buNone/>
              <a:defRPr sz="1900"/>
            </a:lvl5pPr>
            <a:lvl6pPr marL="2187697" indent="0">
              <a:buNone/>
              <a:defRPr sz="1900"/>
            </a:lvl6pPr>
            <a:lvl7pPr marL="2625234" indent="0">
              <a:buNone/>
              <a:defRPr sz="1900"/>
            </a:lvl7pPr>
            <a:lvl8pPr marL="3062774" indent="0">
              <a:buNone/>
              <a:defRPr sz="1900"/>
            </a:lvl8pPr>
            <a:lvl9pPr marL="350031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540" indent="0">
              <a:buNone/>
              <a:defRPr sz="1300"/>
            </a:lvl2pPr>
            <a:lvl3pPr marL="875078" indent="0">
              <a:buNone/>
              <a:defRPr sz="900"/>
            </a:lvl3pPr>
            <a:lvl4pPr marL="1312617" indent="0">
              <a:buNone/>
              <a:defRPr sz="900"/>
            </a:lvl4pPr>
            <a:lvl5pPr marL="1750153" indent="0">
              <a:buNone/>
              <a:defRPr sz="900"/>
            </a:lvl5pPr>
            <a:lvl6pPr marL="2187697" indent="0">
              <a:buNone/>
              <a:defRPr sz="900"/>
            </a:lvl6pPr>
            <a:lvl7pPr marL="2625234" indent="0">
              <a:buNone/>
              <a:defRPr sz="900"/>
            </a:lvl7pPr>
            <a:lvl8pPr marL="3062774" indent="0">
              <a:buNone/>
              <a:defRPr sz="900"/>
            </a:lvl8pPr>
            <a:lvl9pPr marL="35003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6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4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9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76737" tIns="76737" rIns="76737" bIns="7673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76737" tIns="76737" rIns="76737" bIns="76737" anchor="t" anchorCtr="0">
            <a:noAutofit/>
          </a:bodyPr>
          <a:lstStyle>
            <a:lvl1pPr marL="383749" lvl="0" indent="-28781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7499" lvl="1" indent="-266491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2pPr>
            <a:lvl3pPr marL="1151250" lvl="2" indent="-266491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3pPr>
            <a:lvl4pPr marL="1535000" lvl="3" indent="-266491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4pPr>
            <a:lvl5pPr marL="1918747" lvl="4" indent="-266491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5pPr>
            <a:lvl6pPr marL="2302503" lvl="5" indent="-266491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6pPr>
            <a:lvl7pPr marL="2686250" lvl="6" indent="-266491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7pPr>
            <a:lvl8pPr marL="3070002" lvl="7" indent="-266491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8pPr>
            <a:lvl9pPr marL="3453754" lvl="8" indent="-266491">
              <a:spcBef>
                <a:spcPts val="1343"/>
              </a:spcBef>
              <a:spcAft>
                <a:spcPts val="134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737" tIns="76737" rIns="76737" bIns="767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4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7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5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32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09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87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64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42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01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0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10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10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9" y="1535123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745" indent="0">
              <a:buNone/>
              <a:defRPr sz="1900" b="1"/>
            </a:lvl2pPr>
            <a:lvl3pPr marL="875488" indent="0">
              <a:buNone/>
              <a:defRPr sz="1800" b="1"/>
            </a:lvl3pPr>
            <a:lvl4pPr marL="1313232" indent="0">
              <a:buNone/>
              <a:defRPr sz="1600" b="1"/>
            </a:lvl4pPr>
            <a:lvl5pPr marL="1750973" indent="0">
              <a:buNone/>
              <a:defRPr sz="1600" b="1"/>
            </a:lvl5pPr>
            <a:lvl6pPr marL="2188721" indent="0">
              <a:buNone/>
              <a:defRPr sz="1600" b="1"/>
            </a:lvl6pPr>
            <a:lvl7pPr marL="2626464" indent="0">
              <a:buNone/>
              <a:defRPr sz="1600" b="1"/>
            </a:lvl7pPr>
            <a:lvl8pPr marL="3064208" indent="0">
              <a:buNone/>
              <a:defRPr sz="1600" b="1"/>
            </a:lvl8pPr>
            <a:lvl9pPr marL="3501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9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23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745" indent="0">
              <a:buNone/>
              <a:defRPr sz="1900" b="1"/>
            </a:lvl2pPr>
            <a:lvl3pPr marL="875488" indent="0">
              <a:buNone/>
              <a:defRPr sz="1800" b="1"/>
            </a:lvl3pPr>
            <a:lvl4pPr marL="1313232" indent="0">
              <a:buNone/>
              <a:defRPr sz="1600" b="1"/>
            </a:lvl4pPr>
            <a:lvl5pPr marL="1750973" indent="0">
              <a:buNone/>
              <a:defRPr sz="1600" b="1"/>
            </a:lvl5pPr>
            <a:lvl6pPr marL="2188721" indent="0">
              <a:buNone/>
              <a:defRPr sz="1600" b="1"/>
            </a:lvl6pPr>
            <a:lvl7pPr marL="2626464" indent="0">
              <a:buNone/>
              <a:defRPr sz="1600" b="1"/>
            </a:lvl7pPr>
            <a:lvl8pPr marL="3064208" indent="0">
              <a:buNone/>
              <a:defRPr sz="1600" b="1"/>
            </a:lvl8pPr>
            <a:lvl9pPr marL="3501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0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4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96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745" indent="0">
              <a:buNone/>
              <a:defRPr sz="1300"/>
            </a:lvl2pPr>
            <a:lvl3pPr marL="875488" indent="0">
              <a:buNone/>
              <a:defRPr sz="900"/>
            </a:lvl3pPr>
            <a:lvl4pPr marL="1313232" indent="0">
              <a:buNone/>
              <a:defRPr sz="900"/>
            </a:lvl4pPr>
            <a:lvl5pPr marL="1750973" indent="0">
              <a:buNone/>
              <a:defRPr sz="900"/>
            </a:lvl5pPr>
            <a:lvl6pPr marL="2188721" indent="0">
              <a:buNone/>
              <a:defRPr sz="900"/>
            </a:lvl6pPr>
            <a:lvl7pPr marL="2626464" indent="0">
              <a:buNone/>
              <a:defRPr sz="900"/>
            </a:lvl7pPr>
            <a:lvl8pPr marL="3064208" indent="0">
              <a:buNone/>
              <a:defRPr sz="900"/>
            </a:lvl8pPr>
            <a:lvl9pPr marL="3501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26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745" indent="0">
              <a:buNone/>
              <a:defRPr sz="2700"/>
            </a:lvl2pPr>
            <a:lvl3pPr marL="875488" indent="0">
              <a:buNone/>
              <a:defRPr sz="2300"/>
            </a:lvl3pPr>
            <a:lvl4pPr marL="1313232" indent="0">
              <a:buNone/>
              <a:defRPr sz="1900"/>
            </a:lvl4pPr>
            <a:lvl5pPr marL="1750973" indent="0">
              <a:buNone/>
              <a:defRPr sz="1900"/>
            </a:lvl5pPr>
            <a:lvl6pPr marL="2188721" indent="0">
              <a:buNone/>
              <a:defRPr sz="1900"/>
            </a:lvl6pPr>
            <a:lvl7pPr marL="2626464" indent="0">
              <a:buNone/>
              <a:defRPr sz="1900"/>
            </a:lvl7pPr>
            <a:lvl8pPr marL="3064208" indent="0">
              <a:buNone/>
              <a:defRPr sz="1900"/>
            </a:lvl8pPr>
            <a:lvl9pPr marL="350195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745" indent="0">
              <a:buNone/>
              <a:defRPr sz="1300"/>
            </a:lvl2pPr>
            <a:lvl3pPr marL="875488" indent="0">
              <a:buNone/>
              <a:defRPr sz="900"/>
            </a:lvl3pPr>
            <a:lvl4pPr marL="1313232" indent="0">
              <a:buNone/>
              <a:defRPr sz="900"/>
            </a:lvl4pPr>
            <a:lvl5pPr marL="1750973" indent="0">
              <a:buNone/>
              <a:defRPr sz="900"/>
            </a:lvl5pPr>
            <a:lvl6pPr marL="2188721" indent="0">
              <a:buNone/>
              <a:defRPr sz="900"/>
            </a:lvl6pPr>
            <a:lvl7pPr marL="2626464" indent="0">
              <a:buNone/>
              <a:defRPr sz="900"/>
            </a:lvl7pPr>
            <a:lvl8pPr marL="3064208" indent="0">
              <a:buNone/>
              <a:defRPr sz="900"/>
            </a:lvl8pPr>
            <a:lvl9pPr marL="3501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81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8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76773" tIns="76773" rIns="76773" bIns="767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76773" tIns="76773" rIns="76773" bIns="76773" anchor="t" anchorCtr="0">
            <a:noAutofit/>
          </a:bodyPr>
          <a:lstStyle>
            <a:lvl1pPr marL="383929" lvl="0" indent="-28794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7859" lvl="1" indent="-266617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2pPr>
            <a:lvl3pPr marL="1151790" lvl="2" indent="-266617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3pPr>
            <a:lvl4pPr marL="1535719" lvl="3" indent="-266617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4pPr>
            <a:lvl5pPr marL="1919647" lvl="4" indent="-266617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5pPr>
            <a:lvl6pPr marL="2303580" lvl="5" indent="-266617">
              <a:spcBef>
                <a:spcPts val="1343"/>
              </a:spcBef>
              <a:spcAft>
                <a:spcPts val="0"/>
              </a:spcAft>
              <a:buSzPts val="1400"/>
              <a:buChar char="■"/>
              <a:defRPr/>
            </a:lvl6pPr>
            <a:lvl7pPr marL="2687508" lvl="6" indent="-266617">
              <a:spcBef>
                <a:spcPts val="1343"/>
              </a:spcBef>
              <a:spcAft>
                <a:spcPts val="0"/>
              </a:spcAft>
              <a:buSzPts val="1400"/>
              <a:buChar char="●"/>
              <a:defRPr/>
            </a:lvl7pPr>
            <a:lvl8pPr marL="3071439" lvl="7" indent="-266617">
              <a:spcBef>
                <a:spcPts val="1343"/>
              </a:spcBef>
              <a:spcAft>
                <a:spcPts val="0"/>
              </a:spcAft>
              <a:buSzPts val="1400"/>
              <a:buChar char="○"/>
              <a:defRPr/>
            </a:lvl8pPr>
            <a:lvl9pPr marL="3455369" lvl="8" indent="-266617">
              <a:spcBef>
                <a:spcPts val="1343"/>
              </a:spcBef>
              <a:spcAft>
                <a:spcPts val="134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773" tIns="76773" rIns="76773" bIns="767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2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4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95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5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3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1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99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78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58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038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0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55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7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983" indent="0">
              <a:buNone/>
              <a:defRPr sz="1900" b="1"/>
            </a:lvl2pPr>
            <a:lvl3pPr marL="875966" indent="0">
              <a:buNone/>
              <a:defRPr sz="1800" b="1"/>
            </a:lvl3pPr>
            <a:lvl4pPr marL="1313949" indent="0">
              <a:buNone/>
              <a:defRPr sz="1600" b="1"/>
            </a:lvl4pPr>
            <a:lvl5pPr marL="1751932" indent="0">
              <a:buNone/>
              <a:defRPr sz="1600" b="1"/>
            </a:lvl5pPr>
            <a:lvl6pPr marL="2189916" indent="0">
              <a:buNone/>
              <a:defRPr sz="1600" b="1"/>
            </a:lvl6pPr>
            <a:lvl7pPr marL="2627899" indent="0">
              <a:buNone/>
              <a:defRPr sz="1600" b="1"/>
            </a:lvl7pPr>
            <a:lvl8pPr marL="3065881" indent="0">
              <a:buNone/>
              <a:defRPr sz="1600" b="1"/>
            </a:lvl8pPr>
            <a:lvl9pPr marL="35038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983" indent="0">
              <a:buNone/>
              <a:defRPr sz="1900" b="1"/>
            </a:lvl2pPr>
            <a:lvl3pPr marL="875966" indent="0">
              <a:buNone/>
              <a:defRPr sz="1800" b="1"/>
            </a:lvl3pPr>
            <a:lvl4pPr marL="1313949" indent="0">
              <a:buNone/>
              <a:defRPr sz="1600" b="1"/>
            </a:lvl4pPr>
            <a:lvl5pPr marL="1751932" indent="0">
              <a:buNone/>
              <a:defRPr sz="1600" b="1"/>
            </a:lvl5pPr>
            <a:lvl6pPr marL="2189916" indent="0">
              <a:buNone/>
              <a:defRPr sz="1600" b="1"/>
            </a:lvl6pPr>
            <a:lvl7pPr marL="2627899" indent="0">
              <a:buNone/>
              <a:defRPr sz="1600" b="1"/>
            </a:lvl7pPr>
            <a:lvl8pPr marL="3065881" indent="0">
              <a:buNone/>
              <a:defRPr sz="1600" b="1"/>
            </a:lvl8pPr>
            <a:lvl9pPr marL="35038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8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1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9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7983" indent="0">
              <a:buNone/>
              <a:defRPr sz="1300"/>
            </a:lvl2pPr>
            <a:lvl3pPr marL="875966" indent="0">
              <a:buNone/>
              <a:defRPr sz="900"/>
            </a:lvl3pPr>
            <a:lvl4pPr marL="1313949" indent="0">
              <a:buNone/>
              <a:defRPr sz="900"/>
            </a:lvl4pPr>
            <a:lvl5pPr marL="1751932" indent="0">
              <a:buNone/>
              <a:defRPr sz="900"/>
            </a:lvl5pPr>
            <a:lvl6pPr marL="2189916" indent="0">
              <a:buNone/>
              <a:defRPr sz="900"/>
            </a:lvl6pPr>
            <a:lvl7pPr marL="2627899" indent="0">
              <a:buNone/>
              <a:defRPr sz="900"/>
            </a:lvl7pPr>
            <a:lvl8pPr marL="3065881" indent="0">
              <a:buNone/>
              <a:defRPr sz="900"/>
            </a:lvl8pPr>
            <a:lvl9pPr marL="35038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2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4" indent="0">
              <a:buNone/>
              <a:defRPr sz="1200"/>
            </a:lvl2pPr>
            <a:lvl3pPr marL="912481" indent="0">
              <a:buNone/>
              <a:defRPr sz="1000"/>
            </a:lvl3pPr>
            <a:lvl4pPr marL="1368714" indent="0">
              <a:buNone/>
              <a:defRPr sz="900"/>
            </a:lvl4pPr>
            <a:lvl5pPr marL="1824965" indent="0">
              <a:buNone/>
              <a:defRPr sz="900"/>
            </a:lvl5pPr>
            <a:lvl6pPr marL="2281192" indent="0">
              <a:buNone/>
              <a:defRPr sz="900"/>
            </a:lvl6pPr>
            <a:lvl7pPr marL="2737430" indent="0">
              <a:buNone/>
              <a:defRPr sz="900"/>
            </a:lvl7pPr>
            <a:lvl8pPr marL="3193671" indent="0">
              <a:buNone/>
              <a:defRPr sz="900"/>
            </a:lvl8pPr>
            <a:lvl9pPr marL="36499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7983" indent="0">
              <a:buNone/>
              <a:defRPr sz="2700"/>
            </a:lvl2pPr>
            <a:lvl3pPr marL="875966" indent="0">
              <a:buNone/>
              <a:defRPr sz="2300"/>
            </a:lvl3pPr>
            <a:lvl4pPr marL="1313949" indent="0">
              <a:buNone/>
              <a:defRPr sz="1900"/>
            </a:lvl4pPr>
            <a:lvl5pPr marL="1751932" indent="0">
              <a:buNone/>
              <a:defRPr sz="1900"/>
            </a:lvl5pPr>
            <a:lvl6pPr marL="2189916" indent="0">
              <a:buNone/>
              <a:defRPr sz="1900"/>
            </a:lvl6pPr>
            <a:lvl7pPr marL="2627899" indent="0">
              <a:buNone/>
              <a:defRPr sz="1900"/>
            </a:lvl7pPr>
            <a:lvl8pPr marL="3065881" indent="0">
              <a:buNone/>
              <a:defRPr sz="1900"/>
            </a:lvl8pPr>
            <a:lvl9pPr marL="350386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7983" indent="0">
              <a:buNone/>
              <a:defRPr sz="1300"/>
            </a:lvl2pPr>
            <a:lvl3pPr marL="875966" indent="0">
              <a:buNone/>
              <a:defRPr sz="900"/>
            </a:lvl3pPr>
            <a:lvl4pPr marL="1313949" indent="0">
              <a:buNone/>
              <a:defRPr sz="900"/>
            </a:lvl4pPr>
            <a:lvl5pPr marL="1751932" indent="0">
              <a:buNone/>
              <a:defRPr sz="900"/>
            </a:lvl5pPr>
            <a:lvl6pPr marL="2189916" indent="0">
              <a:buNone/>
              <a:defRPr sz="900"/>
            </a:lvl6pPr>
            <a:lvl7pPr marL="2627899" indent="0">
              <a:buNone/>
              <a:defRPr sz="900"/>
            </a:lvl7pPr>
            <a:lvl8pPr marL="3065881" indent="0">
              <a:buNone/>
              <a:defRPr sz="900"/>
            </a:lvl8pPr>
            <a:lvl9pPr marL="35038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1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60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70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600" cy="763600"/>
          </a:xfrm>
          <a:prstGeom prst="rect">
            <a:avLst/>
          </a:prstGeom>
        </p:spPr>
        <p:txBody>
          <a:bodyPr spcFirstLastPara="1" wrap="square" lIns="76815" tIns="76815" rIns="76815" bIns="7681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600" cy="4555200"/>
          </a:xfrm>
          <a:prstGeom prst="rect">
            <a:avLst/>
          </a:prstGeom>
        </p:spPr>
        <p:txBody>
          <a:bodyPr spcFirstLastPara="1" wrap="square" lIns="76815" tIns="76815" rIns="76815" bIns="76815" anchor="t" anchorCtr="0">
            <a:noAutofit/>
          </a:bodyPr>
          <a:lstStyle>
            <a:lvl1pPr marL="384139" lvl="0" indent="-28810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8279" lvl="1" indent="-266764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2pPr>
            <a:lvl3pPr marL="1152418" lvl="2" indent="-266764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3pPr>
            <a:lvl4pPr marL="1536558" lvl="3" indent="-266764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4pPr>
            <a:lvl5pPr marL="1920697" lvl="4" indent="-266764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5pPr>
            <a:lvl6pPr marL="2304837" lvl="5" indent="-266764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6pPr>
            <a:lvl7pPr marL="2688976" lvl="6" indent="-266764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7pPr>
            <a:lvl8pPr marL="3073116" lvl="7" indent="-266764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8pPr>
            <a:lvl9pPr marL="3457255" lvl="8" indent="-266764">
              <a:spcBef>
                <a:spcPts val="1344"/>
              </a:spcBef>
              <a:spcAft>
                <a:spcPts val="13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76815" tIns="76815" rIns="76815" bIns="7681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82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78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0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46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61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401180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2pPr>
            <a:lvl3pPr marL="80236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20354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4pPr>
            <a:lvl5pPr marL="160472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5pPr>
            <a:lvl6pPr marL="2005902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6pPr>
            <a:lvl7pPr marL="240708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7pPr>
            <a:lvl8pPr marL="280826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8pPr>
            <a:lvl9pPr marL="3209444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568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915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7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7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74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2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4" indent="0">
              <a:buNone/>
              <a:defRPr sz="2800"/>
            </a:lvl2pPr>
            <a:lvl3pPr marL="912481" indent="0">
              <a:buNone/>
              <a:defRPr sz="2400"/>
            </a:lvl3pPr>
            <a:lvl4pPr marL="1368714" indent="0">
              <a:buNone/>
              <a:defRPr sz="2000"/>
            </a:lvl4pPr>
            <a:lvl5pPr marL="1824965" indent="0">
              <a:buNone/>
              <a:defRPr sz="2000"/>
            </a:lvl5pPr>
            <a:lvl6pPr marL="2281192" indent="0">
              <a:buNone/>
              <a:defRPr sz="2000"/>
            </a:lvl6pPr>
            <a:lvl7pPr marL="2737430" indent="0">
              <a:buNone/>
              <a:defRPr sz="2000"/>
            </a:lvl7pPr>
            <a:lvl8pPr marL="3193671" indent="0">
              <a:buNone/>
              <a:defRPr sz="2000"/>
            </a:lvl8pPr>
            <a:lvl9pPr marL="364991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4" indent="0">
              <a:buNone/>
              <a:defRPr sz="1200"/>
            </a:lvl2pPr>
            <a:lvl3pPr marL="912481" indent="0">
              <a:buNone/>
              <a:defRPr sz="1000"/>
            </a:lvl3pPr>
            <a:lvl4pPr marL="1368714" indent="0">
              <a:buNone/>
              <a:defRPr sz="900"/>
            </a:lvl4pPr>
            <a:lvl5pPr marL="1824965" indent="0">
              <a:buNone/>
              <a:defRPr sz="900"/>
            </a:lvl5pPr>
            <a:lvl6pPr marL="2281192" indent="0">
              <a:buNone/>
              <a:defRPr sz="900"/>
            </a:lvl6pPr>
            <a:lvl7pPr marL="2737430" indent="0">
              <a:buNone/>
              <a:defRPr sz="900"/>
            </a:lvl7pPr>
            <a:lvl8pPr marL="3193671" indent="0">
              <a:buNone/>
              <a:defRPr sz="900"/>
            </a:lvl8pPr>
            <a:lvl9pPr marL="36499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67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2771"/>
            </a:lvl1pPr>
            <a:lvl2pPr>
              <a:defRPr sz="2463"/>
            </a:lvl2pPr>
            <a:lvl3pPr>
              <a:defRPr sz="2078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79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71"/>
            </a:lvl1pPr>
            <a:lvl2pPr marL="401180" indent="0">
              <a:buNone/>
              <a:defRPr sz="2463"/>
            </a:lvl2pPr>
            <a:lvl3pPr marL="802361" indent="0">
              <a:buNone/>
              <a:defRPr sz="2078"/>
            </a:lvl3pPr>
            <a:lvl4pPr marL="1203541" indent="0">
              <a:buNone/>
              <a:defRPr sz="1770"/>
            </a:lvl4pPr>
            <a:lvl5pPr marL="1604721" indent="0">
              <a:buNone/>
              <a:defRPr sz="1770"/>
            </a:lvl5pPr>
            <a:lvl6pPr marL="2005902" indent="0">
              <a:buNone/>
              <a:defRPr sz="1770"/>
            </a:lvl6pPr>
            <a:lvl7pPr marL="2407083" indent="0">
              <a:buNone/>
              <a:defRPr sz="1770"/>
            </a:lvl7pPr>
            <a:lvl8pPr marL="2808263" indent="0">
              <a:buNone/>
              <a:defRPr sz="1770"/>
            </a:lvl8pPr>
            <a:lvl9pPr marL="3209444" indent="0">
              <a:buNone/>
              <a:defRPr sz="177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73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91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428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1861" lvl="0" indent="-26389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03722" lvl="1" indent="-244348">
              <a:spcBef>
                <a:spcPts val="1231"/>
              </a:spcBef>
              <a:spcAft>
                <a:spcPts val="0"/>
              </a:spcAft>
              <a:buSzPts val="1400"/>
              <a:buChar char="○"/>
              <a:defRPr/>
            </a:lvl2pPr>
            <a:lvl3pPr marL="1055583" lvl="2" indent="-244348">
              <a:spcBef>
                <a:spcPts val="1231"/>
              </a:spcBef>
              <a:spcAft>
                <a:spcPts val="0"/>
              </a:spcAft>
              <a:buSzPts val="1400"/>
              <a:buChar char="■"/>
              <a:defRPr/>
            </a:lvl3pPr>
            <a:lvl4pPr marL="1407444" lvl="3" indent="-244348">
              <a:spcBef>
                <a:spcPts val="1231"/>
              </a:spcBef>
              <a:spcAft>
                <a:spcPts val="0"/>
              </a:spcAft>
              <a:buSzPts val="1400"/>
              <a:buChar char="●"/>
              <a:defRPr/>
            </a:lvl4pPr>
            <a:lvl5pPr marL="1759306" lvl="4" indent="-244348">
              <a:spcBef>
                <a:spcPts val="1231"/>
              </a:spcBef>
              <a:spcAft>
                <a:spcPts val="0"/>
              </a:spcAft>
              <a:buSzPts val="1400"/>
              <a:buChar char="○"/>
              <a:defRPr/>
            </a:lvl5pPr>
            <a:lvl6pPr marL="2111167" lvl="5" indent="-244348">
              <a:spcBef>
                <a:spcPts val="1231"/>
              </a:spcBef>
              <a:spcAft>
                <a:spcPts val="0"/>
              </a:spcAft>
              <a:buSzPts val="1400"/>
              <a:buChar char="■"/>
              <a:defRPr/>
            </a:lvl6pPr>
            <a:lvl7pPr marL="2463028" lvl="6" indent="-244348">
              <a:spcBef>
                <a:spcPts val="1231"/>
              </a:spcBef>
              <a:spcAft>
                <a:spcPts val="0"/>
              </a:spcAft>
              <a:buSzPts val="1400"/>
              <a:buChar char="●"/>
              <a:defRPr/>
            </a:lvl7pPr>
            <a:lvl8pPr marL="2814889" lvl="7" indent="-244348">
              <a:spcBef>
                <a:spcPts val="1231"/>
              </a:spcBef>
              <a:spcAft>
                <a:spcPts val="0"/>
              </a:spcAft>
              <a:buSzPts val="1400"/>
              <a:buChar char="○"/>
              <a:defRPr/>
            </a:lvl8pPr>
            <a:lvl9pPr marL="3166750" lvl="8" indent="-244348">
              <a:spcBef>
                <a:spcPts val="1231"/>
              </a:spcBef>
              <a:spcAft>
                <a:spcPts val="123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1084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91250" tIns="45620" rIns="91250" bIns="456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27"/>
            <a:ext cx="8229600" cy="4525963"/>
          </a:xfrm>
          <a:prstGeom prst="rect">
            <a:avLst/>
          </a:prstGeom>
        </p:spPr>
        <p:txBody>
          <a:bodyPr vert="horz" lIns="91250" tIns="45620" rIns="91250" bIns="456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250" tIns="45620" rIns="91250" bIns="456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77"/>
            <a:ext cx="2895600" cy="365125"/>
          </a:xfrm>
          <a:prstGeom prst="rect">
            <a:avLst/>
          </a:prstGeom>
        </p:spPr>
        <p:txBody>
          <a:bodyPr vert="horz" lIns="91250" tIns="45620" rIns="91250" bIns="456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250" tIns="45620" rIns="91250" bIns="456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4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87" indent="-342187" algn="l" defTabSz="9124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87" indent="-285150" algn="l" defTabSz="9124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96" indent="-228120" algn="l" defTabSz="9124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31" indent="-228120" algn="l" defTabSz="9124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70" indent="-228120" algn="l" defTabSz="9124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12" indent="-228120" algn="l" defTabSz="912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51" indent="-228120" algn="l" defTabSz="912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87" indent="-228120" algn="l" defTabSz="912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028" indent="-228120" algn="l" defTabSz="912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4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1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4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65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92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30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71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14" algn="l" defTabSz="912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87423" tIns="43714" rIns="87423" bIns="43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28"/>
            <a:ext cx="8229600" cy="4525963"/>
          </a:xfrm>
          <a:prstGeom prst="rect">
            <a:avLst/>
          </a:prstGeom>
        </p:spPr>
        <p:txBody>
          <a:bodyPr vert="horz" lIns="87423" tIns="43714" rIns="87423" bIns="43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423" tIns="43714" rIns="87423" bIns="43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258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258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423" tIns="43714" rIns="87423" bIns="43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2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423" tIns="43714" rIns="87423" bIns="43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258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2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6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7425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844" indent="-327844" algn="l" defTabSz="87425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0334" indent="-273215" algn="l" defTabSz="87425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828" indent="-218567" algn="l" defTabSz="8742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953" indent="-218567" algn="l" defTabSz="87425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7089" indent="-218567" algn="l" defTabSz="87425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214" indent="-218567" algn="l" defTabSz="8742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1350" indent="-218567" algn="l" defTabSz="8742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8476" indent="-218567" algn="l" defTabSz="8742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06" indent="-218567" algn="l" defTabSz="8742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132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4258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388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12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5652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2774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908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041" algn="l" defTabSz="87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87444" tIns="43724" rIns="87444" bIns="437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87444" tIns="43724" rIns="87444" bIns="437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444" tIns="43724" rIns="87444" bIns="437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463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463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444" tIns="43724" rIns="87444" bIns="437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4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444" tIns="43724" rIns="87444" bIns="437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463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4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74463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921" indent="-327921" algn="l" defTabSz="87446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0500" indent="-273278" algn="l" defTabSz="87446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083" indent="-218618" algn="l" defTabSz="8744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312" indent="-218618" algn="l" defTabSz="87446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7548" indent="-218618" algn="l" defTabSz="87446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777" indent="-218618" algn="l" defTabSz="8744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2013" indent="-218618" algn="l" defTabSz="8744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9243" indent="-218618" algn="l" defTabSz="8744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6475" indent="-218618" algn="l" defTabSz="8744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234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4463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696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923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6163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389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24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860" algn="l" defTabSz="8744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87472" tIns="43737" rIns="87472" bIns="437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21"/>
            <a:ext cx="8229600" cy="4525963"/>
          </a:xfrm>
          <a:prstGeom prst="rect">
            <a:avLst/>
          </a:prstGeom>
        </p:spPr>
        <p:txBody>
          <a:bodyPr vert="horz" lIns="87472" tIns="43737" rIns="87472" bIns="437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472" tIns="43737" rIns="87472" bIns="4373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736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736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472" tIns="43737" rIns="87472" bIns="4373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73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472" tIns="43737" rIns="87472" bIns="437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4736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47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87473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024" indent="-328024" algn="l" defTabSz="87473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0722" indent="-273362" algn="l" defTabSz="8747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424" indent="-218686" algn="l" defTabSz="8747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789" indent="-218686" algn="l" defTabSz="87473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62" indent="-218686" algn="l" defTabSz="87473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527" indent="-218686" algn="l" defTabSz="8747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2900" indent="-218686" algn="l" defTabSz="8747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0267" indent="-218686" algn="l" defTabSz="8747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7635" indent="-218686" algn="l" defTabSz="8747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370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4736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106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69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6845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4209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0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8951" algn="l" defTabSz="874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87507" tIns="43754" rIns="87507" bIns="4375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16"/>
            <a:ext cx="8229600" cy="4525963"/>
          </a:xfrm>
          <a:prstGeom prst="rect">
            <a:avLst/>
          </a:prstGeom>
        </p:spPr>
        <p:txBody>
          <a:bodyPr vert="horz" lIns="87507" tIns="43754" rIns="87507" bIns="437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507" tIns="43754" rIns="87507" bIns="437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078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078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507" tIns="43754" rIns="87507" bIns="437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0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507" tIns="43754" rIns="87507" bIns="437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078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0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87507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154" indent="-328154" algn="l" defTabSz="8750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1000" indent="-273467" algn="l" defTabSz="87507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850" indent="-218771" algn="l" defTabSz="8750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386" indent="-218771" algn="l" defTabSz="87507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928" indent="-218771" algn="l" defTabSz="87507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6466" indent="-218771" algn="l" defTabSz="8750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4006" indent="-218771" algn="l" defTabSz="8750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1546" indent="-218771" algn="l" defTabSz="8750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085" indent="-218771" algn="l" defTabSz="8750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540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5078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617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53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697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5234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774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316" algn="l" defTabSz="875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1143000"/>
          </a:xfrm>
          <a:prstGeom prst="rect">
            <a:avLst/>
          </a:prstGeom>
        </p:spPr>
        <p:txBody>
          <a:bodyPr vert="horz" lIns="87549" tIns="43775" rIns="87549" bIns="437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10"/>
            <a:ext cx="8229600" cy="4525963"/>
          </a:xfrm>
          <a:prstGeom prst="rect">
            <a:avLst/>
          </a:prstGeom>
        </p:spPr>
        <p:txBody>
          <a:bodyPr vert="horz" lIns="87549" tIns="43775" rIns="87549" bIns="43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549" tIns="43775" rIns="87549" bIns="43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488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488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549" tIns="43775" rIns="87549" bIns="43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4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549" tIns="43775" rIns="87549" bIns="43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488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4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87548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308" indent="-328308" algn="l" defTabSz="87548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1333" indent="-273593" algn="l" defTabSz="87548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361" indent="-218873" algn="l" defTabSz="8754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102" indent="-218873" algn="l" defTabSz="87548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850" indent="-218873" algn="l" defTabSz="87548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592" indent="-218873" algn="l" defTabSz="8754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5337" indent="-218873" algn="l" defTabSz="8754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3082" indent="-218873" algn="l" defTabSz="8754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825" indent="-218873" algn="l" defTabSz="8754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745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5488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232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973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8721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6464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4208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1954" algn="l" defTabSz="875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87597" tIns="43798" rIns="87597" bIns="437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87597" tIns="43798" rIns="87597" bIns="437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87597" tIns="43798" rIns="87597" bIns="4379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966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966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87597" tIns="43798" rIns="87597" bIns="4379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96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87597" tIns="43798" rIns="87597" bIns="4379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966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596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87596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488" indent="-328488" algn="l" defTabSz="87596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1722" indent="-273740" algn="l" defTabSz="8759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958" indent="-218992" algn="l" defTabSz="875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940" indent="-218992" algn="l" defTabSz="87596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924" indent="-218992" algn="l" defTabSz="87596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906" indent="-218992" algn="l" defTabSz="87596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6891" indent="-218992" algn="l" defTabSz="87596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4874" indent="-218992" algn="l" defTabSz="87596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22856" indent="-218992" algn="l" defTabSz="87596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983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5966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949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32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916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7899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5881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3865" algn="l" defTabSz="875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802361" rtl="0" eaLnBrk="1" latinLnBrk="0" hangingPunct="1"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86" indent="-300886" algn="l" defTabSz="802361" rtl="0" eaLnBrk="1" latinLnBrk="0" hangingPunct="1">
        <a:spcBef>
          <a:spcPct val="20000"/>
        </a:spcBef>
        <a:buFont typeface="Arial" pitchFamily="34" charset="0"/>
        <a:buChar char="•"/>
        <a:defRPr sz="2771" kern="1200">
          <a:solidFill>
            <a:schemeClr val="tx1"/>
          </a:solidFill>
          <a:latin typeface="+mn-lt"/>
          <a:ea typeface="+mn-ea"/>
          <a:cs typeface="+mn-cs"/>
        </a:defRPr>
      </a:lvl1pPr>
      <a:lvl2pPr marL="651918" indent="-250738" algn="l" defTabSz="802361" rtl="0" eaLnBrk="1" latinLnBrk="0" hangingPunct="1">
        <a:spcBef>
          <a:spcPct val="20000"/>
        </a:spcBef>
        <a:buFont typeface="Arial" pitchFamily="34" charset="0"/>
        <a:buChar char="–"/>
        <a:defRPr sz="2463" kern="1200">
          <a:solidFill>
            <a:schemeClr val="tx1"/>
          </a:solidFill>
          <a:latin typeface="+mn-lt"/>
          <a:ea typeface="+mn-ea"/>
          <a:cs typeface="+mn-cs"/>
        </a:defRPr>
      </a:lvl2pPr>
      <a:lvl3pPr marL="1002951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3pPr>
      <a:lvl4pPr marL="1404131" indent="-200591" algn="l" defTabSz="802361" rtl="0" eaLnBrk="1" latinLnBrk="0" hangingPunct="1">
        <a:spcBef>
          <a:spcPct val="20000"/>
        </a:spcBef>
        <a:buFont typeface="Arial" pitchFamily="34" charset="0"/>
        <a:buChar char="–"/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12" indent="-200591" algn="l" defTabSz="802361" rtl="0" eaLnBrk="1" latinLnBrk="0" hangingPunct="1">
        <a:spcBef>
          <a:spcPct val="20000"/>
        </a:spcBef>
        <a:buFont typeface="Arial" pitchFamily="34" charset="0"/>
        <a:buChar char="»"/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06492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607673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00885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41003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0118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0236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0354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0472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05902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0708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0826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09444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Формирование функциональной грамотности школьников как актуальная проблема образования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Сомова Лариса Владимировна, учитель русского языка и литературы МБОУ СОШ №15 Советского района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заведующая УМС ИМО по Советскому району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заключаются проблемы?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424" indent="-342424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Незнание педагогами специфики и особенностей тестов в формате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PISA</a:t>
            </a:r>
            <a:endParaRPr lang="ru-RU" sz="2800" dirty="0">
              <a:ea typeface="Calibri"/>
              <a:cs typeface="Times New Roman"/>
            </a:endParaRPr>
          </a:p>
          <a:p>
            <a:pPr marL="342424" indent="-342424" algn="just">
              <a:lnSpc>
                <a:spcPct val="115000"/>
              </a:lnSpc>
              <a:buFont typeface="Symbol"/>
              <a:buChar char="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Невладение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технологией работы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компетентностно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-ориентированными заданиями (текстами)</a:t>
            </a:r>
            <a:endParaRPr lang="ru-RU" sz="2800" dirty="0">
              <a:ea typeface="Calibri"/>
              <a:cs typeface="Times New Roman"/>
            </a:endParaRPr>
          </a:p>
          <a:p>
            <a:pPr marL="342424" indent="-342424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Отсутствие разработанных дидактических материалов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компетентностно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-ориентированными текстами</a:t>
            </a:r>
            <a:endParaRPr lang="ru-RU" sz="2800" dirty="0">
              <a:ea typeface="Calibri"/>
              <a:cs typeface="Times New Roman"/>
            </a:endParaRPr>
          </a:p>
          <a:p>
            <a:pPr marL="342424" indent="-342424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Учебники не соответствуют данным требованиям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В пресс-службе </a:t>
            </a:r>
            <a:r>
              <a:rPr lang="ru-RU" dirty="0" err="1">
                <a:latin typeface="Times New Roman"/>
                <a:ea typeface="Calibri"/>
              </a:rPr>
              <a:t>Минпросвещения</a:t>
            </a:r>
            <a:r>
              <a:rPr lang="ru-RU" dirty="0">
                <a:latin typeface="Times New Roman"/>
                <a:ea typeface="Calibri"/>
              </a:rPr>
              <a:t> пояснили, что в 2018 году изменилась технология оценки, в частности, по читательской грамотности — формат заданий включил в себя «задания с гиперссылками»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28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задач в формате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424" indent="-342424" algn="just">
              <a:buSzPts val="1000"/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условия представлены в зашумленном виде, есть условия, которые не требуются для ответа на вопрос; много лишних деталей, а часть необходимой информации может отсутствовать, она обнаруживается, например в вопросе:</a:t>
            </a:r>
            <a:endParaRPr lang="ru-RU" dirty="0">
              <a:latin typeface="Times New Roman"/>
              <a:ea typeface="Times New Roman"/>
            </a:endParaRPr>
          </a:p>
          <a:p>
            <a:pPr marL="342424" indent="-342424" algn="just">
              <a:buSzPts val="1000"/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необходимая информация представлена в разных форматах (текст, графики, таблицы и т.д.).</a:t>
            </a:r>
            <a:endParaRPr lang="ru-RU" dirty="0">
              <a:latin typeface="Times New Roman"/>
              <a:ea typeface="Times New Roman"/>
            </a:endParaRPr>
          </a:p>
          <a:p>
            <a:pPr marL="342424" indent="-342424" algn="just">
              <a:buSzPts val="1000"/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необходимая информация задана в логике отнесения ее не к конкретному предмету (учебному или научному), а к конкретной жизненной ситуации,</a:t>
            </a:r>
            <a:endParaRPr lang="ru-RU" dirty="0">
              <a:latin typeface="Times New Roman"/>
              <a:ea typeface="Times New Roman"/>
            </a:endParaRPr>
          </a:p>
          <a:p>
            <a:pPr marL="342424" indent="-342424" algn="just">
              <a:buSzPts val="1000"/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форма требуемого ответа не задана или задана в зашумленной форме. Ответ, согласно вопросу, должен соответствовать требованиям, которые даже не были сформулированы четко.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38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23664"/>
            <a:ext cx="8424936" cy="745314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r>
              <a:rPr lang="ru-RU" sz="2463" dirty="0">
                <a:solidFill>
                  <a:srgbClr val="002060"/>
                </a:solidFill>
              </a:rPr>
              <a:t>Особенности заданий для оценки функциональной грамотности</a:t>
            </a:r>
            <a:endParaRPr lang="ru-RU" sz="2463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20735"/>
            <a:ext cx="8143900" cy="3750430"/>
          </a:xfrm>
        </p:spPr>
        <p:txBody>
          <a:bodyPr>
            <a:normAutofit fontScale="77500" lnSpcReduction="20000"/>
          </a:bodyPr>
          <a:lstStyle/>
          <a:p>
            <a:pPr marL="311155" indent="-311155">
              <a:spcBef>
                <a:spcPts val="733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/>
              <a:t>Задача, поставленная вне предметной области и решаемая с помощью предметных знаний</a:t>
            </a:r>
            <a:r>
              <a:rPr lang="en-US" dirty="0" smtClean="0"/>
              <a:t>, </a:t>
            </a:r>
            <a:r>
              <a:rPr lang="ru-RU" dirty="0" smtClean="0"/>
              <a:t> например</a:t>
            </a:r>
            <a:r>
              <a:rPr lang="en-US" dirty="0" smtClean="0"/>
              <a:t>, </a:t>
            </a:r>
            <a:r>
              <a:rPr lang="ru-RU" dirty="0" smtClean="0"/>
              <a:t>по математике</a:t>
            </a:r>
          </a:p>
          <a:p>
            <a:pPr marL="311155" indent="-311155">
              <a:spcBef>
                <a:spcPts val="733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 каждом из заданий описываются жизненная ситуация, как правило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близкая  понятная учащемуся</a:t>
            </a:r>
          </a:p>
          <a:p>
            <a:pPr marL="311155" indent="-311155">
              <a:spcBef>
                <a:spcPts val="549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/>
              <a:t>Контекст заданий близок к проблемным ситуациям, возникающим в повседневной жизни</a:t>
            </a:r>
          </a:p>
          <a:p>
            <a:pPr marL="311155" indent="-311155">
              <a:spcBef>
                <a:spcPts val="549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Ситуация требует осознанного выбора модели поведения</a:t>
            </a:r>
          </a:p>
          <a:p>
            <a:pPr marL="311155" indent="-311155">
              <a:spcBef>
                <a:spcPts val="549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Вопросы изложены простым, ясным языком и, как правило, немногословны</a:t>
            </a:r>
          </a:p>
          <a:p>
            <a:pPr marL="311155" indent="-311155">
              <a:spcBef>
                <a:spcPts val="549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/>
              <a:t>Требуют перевода с обыденного языка на язык предметной области (математики, физики и др.)</a:t>
            </a:r>
          </a:p>
          <a:p>
            <a:pPr marL="311155" indent="-311155">
              <a:spcBef>
                <a:spcPts val="549"/>
              </a:spcBef>
              <a:tabLst>
                <a:tab pos="311155" algn="l"/>
                <a:tab pos="1148654" algn="l"/>
                <a:tab pos="1986154" algn="l"/>
                <a:tab pos="2823654" algn="l"/>
                <a:tab pos="3661153" algn="l"/>
                <a:tab pos="4498654" algn="l"/>
                <a:tab pos="5336153" algn="l"/>
                <a:tab pos="6173653" algn="l"/>
                <a:tab pos="7011153" algn="l"/>
                <a:tab pos="7848653" algn="l"/>
                <a:tab pos="8686153" algn="l"/>
                <a:tab pos="952365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Используются иллюстрации: рисунки, таблицы.</a:t>
            </a:r>
            <a:endParaRPr lang="ru-RU" b="0" i="1" dirty="0" smtClean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55076" y="5424134"/>
            <a:ext cx="2069452" cy="6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8"/>
            <a:ext cx="8229600" cy="7780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ситуаций и целей чтения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47061"/>
              </p:ext>
            </p:extLst>
          </p:nvPr>
        </p:nvGraphicFramePr>
        <p:xfrm>
          <a:off x="467544" y="1124744"/>
          <a:ext cx="8229600" cy="540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ситуации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обслуживают частные интересы человека –письма, беллетристика, биографии, информационные тексты, а также для приятного досуга. Электронные формы текстов, используемых в личных ситуациях, включают персональные электронные письма, СМС, блоги дневникового типа.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9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ситуации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функционируют официальные документы, информация об общественных событиях, газетные новости, форумы в Интернете.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ситуации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Предназначаются  для сообщения информации, необходимой для решения каких-либо образовательных задач. Это так называемое «чтение для обучения». Классическими примерами таких текстов являются школьные учебники или электронные интерактивные учебники.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Деловые ситуации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обслуживает выполнение какого-либо безотлагательного дела. Например, поиск работы в соответствующем разделе газеты или в Интернете, инструкция о том, как приступить к работе и т.д. Это так называемое «чтение для дела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98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09" y="535653"/>
            <a:ext cx="7974019" cy="692013"/>
          </a:xfrm>
        </p:spPr>
        <p:txBody>
          <a:bodyPr>
            <a:noAutofit/>
          </a:bodyPr>
          <a:lstStyle/>
          <a:p>
            <a:r>
              <a:rPr lang="ru-RU" dirty="0"/>
              <a:t>Оценка читательской грамотности (исследование </a:t>
            </a:r>
            <a:r>
              <a:rPr lang="en-US" dirty="0"/>
              <a:t>PISA)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D40654-0700-4C8E-A16A-E924C59F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4242" t="31029" r="9999" b="19558"/>
          <a:stretch/>
        </p:blipFill>
        <p:spPr>
          <a:xfrm>
            <a:off x="1315140" y="1692984"/>
            <a:ext cx="6754575" cy="41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DC7E1-D06A-4C31-8D50-4A1D5462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300" y="896649"/>
            <a:ext cx="6841726" cy="5964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читательской грамотности (Мониторинг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1F5EEB7-2646-40E6-B76D-618DB019E06E}"/>
              </a:ext>
            </a:extLst>
          </p:cNvPr>
          <p:cNvGraphicFramePr/>
          <p:nvPr/>
        </p:nvGraphicFramePr>
        <p:xfrm>
          <a:off x="1728810" y="1901189"/>
          <a:ext cx="5686381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54004" y="799382"/>
            <a:ext cx="1386038" cy="4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096" y="4242312"/>
            <a:ext cx="2484949" cy="2400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8147" y="3737637"/>
            <a:ext cx="2484949" cy="3005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75FC4-72C4-4ED8-97B8-CF39ACFD8D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71491" b="56772"/>
          <a:stretch/>
        </p:blipFill>
        <p:spPr>
          <a:xfrm>
            <a:off x="252820" y="1783877"/>
            <a:ext cx="1604231" cy="2314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2A043-67CB-4CFF-96FD-AE017632EF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3866" r="71491" b="27332"/>
          <a:stretch/>
        </p:blipFill>
        <p:spPr>
          <a:xfrm>
            <a:off x="885709" y="4193670"/>
            <a:ext cx="1604231" cy="154224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9EA267A-BD71-4C13-B1E6-3559AC7564AA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1857050" y="1688775"/>
            <a:ext cx="1163180" cy="1252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FB8D88A-87E2-4976-A568-D13CF5F3CEB9}"/>
              </a:ext>
            </a:extLst>
          </p:cNvPr>
          <p:cNvCxnSpPr>
            <a:cxnSpLocks/>
          </p:cNvCxnSpPr>
          <p:nvPr/>
        </p:nvCxnSpPr>
        <p:spPr>
          <a:xfrm flipH="1">
            <a:off x="2293083" y="1941466"/>
            <a:ext cx="1447495" cy="2521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7120C9F-4369-4118-8460-D5C911C06475}"/>
              </a:ext>
            </a:extLst>
          </p:cNvPr>
          <p:cNvCxnSpPr>
            <a:cxnSpLocks/>
          </p:cNvCxnSpPr>
          <p:nvPr/>
        </p:nvCxnSpPr>
        <p:spPr>
          <a:xfrm>
            <a:off x="4461159" y="1783882"/>
            <a:ext cx="0" cy="1671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BCD6BC5-79BC-419A-807E-8A8C9F625620}"/>
              </a:ext>
            </a:extLst>
          </p:cNvPr>
          <p:cNvCxnSpPr>
            <a:cxnSpLocks/>
          </p:cNvCxnSpPr>
          <p:nvPr/>
        </p:nvCxnSpPr>
        <p:spPr>
          <a:xfrm>
            <a:off x="4734783" y="1757289"/>
            <a:ext cx="1094872" cy="23854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6B13F86-FFD0-44D1-BCD5-308C1E7FC2B6}"/>
              </a:ext>
            </a:extLst>
          </p:cNvPr>
          <p:cNvSpPr txBox="1">
            <a:spLocks/>
          </p:cNvSpPr>
          <p:nvPr/>
        </p:nvSpPr>
        <p:spPr>
          <a:xfrm>
            <a:off x="2452129" y="341862"/>
            <a:ext cx="5121759" cy="1286824"/>
          </a:xfrm>
          <a:prstGeom prst="rect">
            <a:avLst/>
          </a:prstGeom>
          <a:solidFill>
            <a:srgbClr val="FFFFCC"/>
          </a:solidFill>
        </p:spPr>
        <p:txBody>
          <a:bodyPr lIns="76780" tIns="38390" rIns="76780" bIns="38390">
            <a:normAutofit fontScale="90000" lnSpcReduction="2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ТЕКСТОВ</a:t>
            </a:r>
          </a:p>
          <a:p>
            <a:endParaRPr lang="ru-RU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   несплошные  составные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136EEF-D8AE-42CB-B630-0DF6B73F06B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8160" y="1728281"/>
            <a:ext cx="2687765" cy="20932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08E558-DBC1-4480-AC46-D1C488B218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40630"/>
          <a:stretch/>
        </p:blipFill>
        <p:spPr>
          <a:xfrm>
            <a:off x="6972049" y="2322204"/>
            <a:ext cx="2273965" cy="1821636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C92A626-C14F-46C9-A786-056CAFF34A80}"/>
              </a:ext>
            </a:extLst>
          </p:cNvPr>
          <p:cNvCxnSpPr>
            <a:cxnSpLocks/>
          </p:cNvCxnSpPr>
          <p:nvPr/>
        </p:nvCxnSpPr>
        <p:spPr>
          <a:xfrm>
            <a:off x="6818751" y="1628686"/>
            <a:ext cx="566288" cy="5596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54004" y="158438"/>
            <a:ext cx="1386038" cy="5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59641520-5DC4-4AF1-A8D0-50654F3B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52" y="176312"/>
            <a:ext cx="8079581" cy="1546775"/>
          </a:xfrm>
        </p:spPr>
        <p:txBody>
          <a:bodyPr>
            <a:normAutofit/>
          </a:bodyPr>
          <a:lstStyle/>
          <a:p>
            <a:r>
              <a:rPr lang="ru-RU" altLang="ru-RU" sz="3900" dirty="0"/>
              <a:t>Требования к текстам :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B5FD855A-87BF-4660-9249-9CE7E53C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517" y="1567931"/>
            <a:ext cx="7266215" cy="4661647"/>
          </a:xfrm>
        </p:spPr>
        <p:txBody>
          <a:bodyPr>
            <a:normAutofit/>
          </a:bodyPr>
          <a:lstStyle/>
          <a:p>
            <a:pPr marL="74085" indent="-74085">
              <a:buFont typeface="Wingdings" panose="05000000000000000000" pitchFamily="2" charset="2"/>
              <a:buChar char="§"/>
            </a:pPr>
            <a:r>
              <a:rPr lang="ru-RU" altLang="ru-RU" sz="2300" dirty="0"/>
              <a:t> информационная насыщенность текстового материала;</a:t>
            </a:r>
          </a:p>
          <a:p>
            <a:pPr marL="74085" indent="-74085">
              <a:buFont typeface="Wingdings" panose="05000000000000000000" pitchFamily="2" charset="2"/>
              <a:buChar char="§"/>
            </a:pPr>
            <a:r>
              <a:rPr lang="ru-RU" altLang="ru-RU" sz="2300" dirty="0"/>
              <a:t> отсутствие «привязки» к содержанию разных образовательных областей, представленных в школьном курсе;</a:t>
            </a:r>
          </a:p>
          <a:p>
            <a:pPr marL="74085" indent="-74085">
              <a:buFont typeface="Wingdings" panose="05000000000000000000" pitchFamily="2" charset="2"/>
              <a:buChar char="§"/>
            </a:pPr>
            <a:r>
              <a:rPr lang="ru-RU" altLang="ru-RU" sz="2300" dirty="0"/>
              <a:t> соответствие возрастным особенностям восприятия ученика;</a:t>
            </a:r>
          </a:p>
          <a:p>
            <a:pPr marL="74085" indent="-74085">
              <a:buFont typeface="Wingdings" panose="05000000000000000000" pitchFamily="2" charset="2"/>
              <a:buChar char="§"/>
            </a:pPr>
            <a:r>
              <a:rPr lang="ru-RU" altLang="ru-RU" sz="2300" dirty="0"/>
              <a:t> соответствие читательским и жизненным интересам учеников;</a:t>
            </a:r>
          </a:p>
          <a:p>
            <a:pPr marL="74085" indent="-74085">
              <a:buFont typeface="Wingdings" panose="05000000000000000000" pitchFamily="2" charset="2"/>
              <a:buChar char="§"/>
            </a:pPr>
            <a:r>
              <a:rPr lang="ru-RU" altLang="ru-RU" sz="2300" dirty="0"/>
              <a:t> возможность разработать задания, «готовящие к жизни», на основе данного текстового материала.</a:t>
            </a:r>
          </a:p>
          <a:p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54004" y="158438"/>
            <a:ext cx="1386038" cy="5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с текстом «Рабочая сила»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Изучите </a:t>
            </a:r>
            <a:r>
              <a:rPr lang="ru-RU" sz="2400" dirty="0" err="1" smtClean="0"/>
              <a:t>несплошной</a:t>
            </a:r>
            <a:r>
              <a:rPr lang="ru-RU" sz="2400" dirty="0" smtClean="0"/>
              <a:t> текст «Структура рабочей силы (в тысячах) к концу 31 марта 1995 года».</a:t>
            </a:r>
          </a:p>
          <a:p>
            <a:r>
              <a:rPr lang="ru-RU" sz="2400" dirty="0" smtClean="0"/>
              <a:t>Вопрос 1: Рабочая сила</a:t>
            </a:r>
          </a:p>
          <a:p>
            <a:pPr marL="0" indent="0">
              <a:buNone/>
            </a:pPr>
            <a:r>
              <a:rPr lang="ru-RU" sz="2400" dirty="0" smtClean="0"/>
              <a:t>На какие 2 основные группы разделено работоспособное население?</a:t>
            </a:r>
          </a:p>
          <a:p>
            <a:pPr marL="0" indent="0">
              <a:buNone/>
            </a:pPr>
            <a:r>
              <a:rPr lang="ru-RU" sz="2400" dirty="0" smtClean="0"/>
              <a:t>А. Имеющие работу и безработные</a:t>
            </a:r>
          </a:p>
          <a:p>
            <a:pPr marL="0" indent="0">
              <a:buNone/>
            </a:pPr>
            <a:r>
              <a:rPr lang="ru-RU" sz="2400" dirty="0" smtClean="0"/>
              <a:t>В. Работоспособного возраста и неработоспособного возраста</a:t>
            </a:r>
          </a:p>
          <a:p>
            <a:pPr marL="0" indent="0">
              <a:buNone/>
            </a:pPr>
            <a:r>
              <a:rPr lang="ru-RU" sz="2400" dirty="0" smtClean="0"/>
              <a:t>С. Люди с полной занятостью и люди с частичной занятостью</a:t>
            </a:r>
          </a:p>
          <a:p>
            <a:pPr marL="0" indent="0">
              <a:buNone/>
            </a:pPr>
            <a:r>
              <a:rPr lang="en-US" sz="2400" dirty="0" smtClean="0"/>
              <a:t>D</a:t>
            </a:r>
            <a:r>
              <a:rPr lang="ru-RU" sz="2400" dirty="0" smtClean="0"/>
              <a:t>. Входящие в состав рабочей силы и не входящие в состав рабочей силы</a:t>
            </a:r>
          </a:p>
          <a:p>
            <a:pPr marL="0" indent="0">
              <a:buNone/>
            </a:pPr>
            <a:r>
              <a:rPr lang="ru-RU" sz="2200" i="1" dirty="0" smtClean="0"/>
              <a:t>Задание на интерпретацию текста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48727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Работа с текстом «Рабочая сила»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Вопрос 2: Рабочая сила</a:t>
            </a:r>
          </a:p>
          <a:p>
            <a:r>
              <a:rPr lang="ru-RU" sz="2800" dirty="0" smtClean="0"/>
              <a:t>Какова численность работоспособного населения, которое не входило в состав рабочей силы? (Запишите только </a:t>
            </a:r>
            <a:r>
              <a:rPr lang="ru-RU" sz="2800" b="1" dirty="0" smtClean="0"/>
              <a:t>число</a:t>
            </a:r>
            <a:r>
              <a:rPr lang="ru-RU" sz="2800" dirty="0" smtClean="0"/>
              <a:t>, проценты не указывайте)</a:t>
            </a:r>
          </a:p>
          <a:p>
            <a:pPr marL="0" indent="0">
              <a:buNone/>
            </a:pPr>
            <a:r>
              <a:rPr lang="ru-RU" sz="2000" i="1" dirty="0" smtClean="0"/>
              <a:t>Задание на выявление информации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816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447800"/>
          </a:xfrm>
        </p:spPr>
        <p:txBody>
          <a:bodyPr>
            <a:normAutofit fontScale="90000"/>
          </a:bodyPr>
          <a:lstStyle/>
          <a:p>
            <a:pPr marL="223632" indent="-223632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000" dirty="0"/>
              <a:t>Из указа Президента России </a:t>
            </a:r>
            <a:r>
              <a:rPr lang="ru-RU" sz="3000" i="1" dirty="0"/>
              <a:t>от 7 мая 2018 года</a:t>
            </a:r>
            <a:r>
              <a:rPr lang="ru-RU" sz="2800" dirty="0"/>
              <a:t>: 	</a:t>
            </a:r>
            <a:r>
              <a:rPr lang="ru-RU" sz="2800" b="0" dirty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800" b="0" dirty="0"/>
              <a:t>.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464002"/>
            <a:ext cx="8610600" cy="4204641"/>
          </a:xfrm>
        </p:spPr>
        <p:txBody>
          <a:bodyPr>
            <a:normAutofit fontScale="85000" lnSpcReduction="10000"/>
          </a:bodyPr>
          <a:lstStyle/>
          <a:p>
            <a:pPr marL="0" indent="451480">
              <a:buNone/>
              <a:defRPr/>
            </a:pPr>
            <a:r>
              <a:rPr lang="ru-RU" altLang="ru-RU" b="1" dirty="0" smtClean="0"/>
              <a:t>Из Государственной программы РФ «Развитие образования»  (2018-2025 годы) </a:t>
            </a:r>
            <a:r>
              <a:rPr lang="ru-RU" altLang="ru-RU" b="1" i="1" dirty="0" smtClean="0"/>
              <a:t>от 26 декабря 2017 г</a:t>
            </a:r>
            <a:r>
              <a:rPr lang="en-US" altLang="ru-RU" b="1" i="1" dirty="0" smtClean="0"/>
              <a:t>.</a:t>
            </a:r>
            <a:r>
              <a:rPr lang="ru-RU" altLang="ru-RU" b="1" i="1" dirty="0" smtClean="0"/>
              <a:t> </a:t>
            </a:r>
          </a:p>
          <a:p>
            <a:pPr marL="0" indent="451480">
              <a:buNone/>
              <a:defRPr/>
            </a:pPr>
            <a:r>
              <a:rPr lang="ru-RU" dirty="0" smtClean="0"/>
              <a:t>Цель программы – качество образования</a:t>
            </a:r>
            <a:r>
              <a:rPr lang="en-US" dirty="0" smtClean="0"/>
              <a:t>,</a:t>
            </a:r>
            <a:r>
              <a:rPr lang="ru-RU" dirty="0" smtClean="0"/>
              <a:t> которое характеризуется: </a:t>
            </a:r>
            <a:r>
              <a:rPr lang="en-US" dirty="0" smtClean="0"/>
              <a:t>c</a:t>
            </a:r>
            <a:r>
              <a:rPr lang="ru-RU" dirty="0" smtClean="0"/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 smtClean="0"/>
              <a:t>(PIRLS), </a:t>
            </a:r>
            <a:r>
              <a:rPr lang="ru-RU" dirty="0" smtClean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 smtClean="0"/>
              <a:t>(TIMSS)</a:t>
            </a:r>
            <a:r>
              <a:rPr lang="ru-RU" dirty="0" smtClean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 smtClean="0"/>
              <a:t>PISA) …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Работа с текстом «Рабочая сила»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Вопрос 3: Рабочая сила.</a:t>
            </a:r>
          </a:p>
          <a:p>
            <a:pPr marL="0" indent="0">
              <a:buNone/>
            </a:pPr>
            <a:r>
              <a:rPr lang="ru-RU" sz="2400" dirty="0" smtClean="0"/>
              <a:t>К какой группе населения, представленной на диаграмме, можно отнести людей, перечисленных в левой части таблицы?</a:t>
            </a:r>
          </a:p>
          <a:p>
            <a:pPr marL="0" indent="0">
              <a:buNone/>
            </a:pPr>
            <a:r>
              <a:rPr lang="ru-RU" sz="2400" dirty="0" smtClean="0"/>
              <a:t>Отметьте крестиком соответствующую клетку таблицы. </a:t>
            </a:r>
          </a:p>
          <a:p>
            <a:pPr marL="0" indent="0">
              <a:buNone/>
            </a:pPr>
            <a:r>
              <a:rPr lang="ru-RU" sz="2400" dirty="0" smtClean="0"/>
              <a:t>В первой строке таблицы показано, как это можно сделать.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000" i="1" dirty="0" smtClean="0"/>
              <a:t>Задание на интерпретацию текста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39124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Работа с текстом «Рабочая сила»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072050"/>
              </p:ext>
            </p:extLst>
          </p:nvPr>
        </p:nvGraphicFramePr>
        <p:xfrm>
          <a:off x="395536" y="1196753"/>
          <a:ext cx="8291264" cy="572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1838324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21246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3985954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6834358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1871646940"/>
                    </a:ext>
                  </a:extLst>
                </a:gridCol>
              </a:tblGrid>
              <a:tr h="150018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Входящие </a:t>
                      </a:r>
                      <a:r>
                        <a:rPr lang="ru-RU" sz="1600" baseline="0" dirty="0" smtClean="0"/>
                        <a:t> в состав рабочей силы: работающие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5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Входящие  в состав рабочей силы: безработные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Не входящие  в состав рабочей силы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Нельзя отнести ни к одной из категорий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29210"/>
                  </a:ext>
                </a:extLst>
              </a:tr>
              <a:tr h="5588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Официант, 35 лет, работает неполный рабочий день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399"/>
                  </a:ext>
                </a:extLst>
              </a:tr>
              <a:tr h="5520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Женщина-предприниматель, 43 года, работает 60 часов в неделю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34031"/>
                  </a:ext>
                </a:extLst>
              </a:tr>
              <a:tr h="5588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Студент дневного отделения, 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29808"/>
                  </a:ext>
                </a:extLst>
              </a:tr>
              <a:tr h="550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Мужчина 28 лет, недавно продал свой магазин, ищет работу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9250"/>
                  </a:ext>
                </a:extLst>
              </a:tr>
              <a:tr h="7942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Женщина, 55 лет, никогда не работала и не хотела работать вне дома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46904"/>
                  </a:ext>
                </a:extLst>
              </a:tr>
              <a:tr h="1029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80-летняя бабушка,</a:t>
                      </a:r>
                      <a:r>
                        <a:rPr lang="ru-RU" sz="1600" baseline="0" dirty="0" smtClean="0"/>
                        <a:t> все еще работает несколько часов в день в семейной торговой лавке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1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48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Работа с текстом «Рабочая сила»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Вопрос </a:t>
            </a:r>
            <a:r>
              <a:rPr lang="ru-RU" sz="2400" dirty="0" smtClean="0">
                <a:solidFill>
                  <a:prstClr val="black"/>
                </a:solidFill>
              </a:rPr>
              <a:t>4: </a:t>
            </a:r>
            <a:r>
              <a:rPr lang="ru-RU" sz="2400" dirty="0">
                <a:solidFill>
                  <a:prstClr val="black"/>
                </a:solidFill>
              </a:rPr>
              <a:t>Рабочая сила.</a:t>
            </a:r>
          </a:p>
          <a:p>
            <a:pPr marL="0" indent="0">
              <a:buNone/>
            </a:pPr>
            <a:r>
              <a:rPr lang="ru-RU" sz="2400" dirty="0" smtClean="0"/>
              <a:t>Предположим, что сведения о работоспособном населении публикуются в форме приведенной ранее диаграммы ежегодно.</a:t>
            </a:r>
          </a:p>
          <a:p>
            <a:pPr marL="0" indent="0">
              <a:buNone/>
            </a:pPr>
            <a:r>
              <a:rPr lang="ru-RU" sz="2400" dirty="0" smtClean="0"/>
              <a:t>Ниже перечислены 4 вида сведений, которые представлены на диаграмме. Укажите, будут ли меняться эти сведения из года в год. Обведите слово «Изменится» или «Не изменится». В первой строке показано, как это надо сделать.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i="1" dirty="0" smtClean="0"/>
              <a:t>Задание на рефлексию и оценку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93534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Работа с текстом «Рабочая сила»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Информация о структуре рабочей силы дана в виде приведенной ранее диаграммы, но ее можно представить другими способами, например, с помощью словесного описания, в виде графика, таблицы или диаграммы другого вида, например, круговой.</a:t>
            </a:r>
          </a:p>
          <a:p>
            <a:r>
              <a:rPr lang="ru-RU" sz="2400" dirty="0" smtClean="0"/>
              <a:t>Представленная ранее диаграмма выбрана потому, что она наиболее удобна для того, чтобы показать:</a:t>
            </a:r>
          </a:p>
          <a:p>
            <a:pPr marL="0" indent="0">
              <a:buNone/>
            </a:pPr>
            <a:r>
              <a:rPr lang="ru-RU" sz="2400" dirty="0" smtClean="0"/>
              <a:t>А. изменения во времени</a:t>
            </a:r>
          </a:p>
          <a:p>
            <a:pPr marL="0" indent="0">
              <a:buNone/>
            </a:pPr>
            <a:r>
              <a:rPr lang="ru-RU" sz="2400" dirty="0" smtClean="0"/>
              <a:t>В. Численность всего населения страны</a:t>
            </a:r>
          </a:p>
          <a:p>
            <a:pPr marL="0" indent="0">
              <a:buNone/>
            </a:pPr>
            <a:r>
              <a:rPr lang="ru-RU" sz="2400" dirty="0" smtClean="0"/>
              <a:t>С. Категории населения, входящих в состав каждой из выделенных групп</a:t>
            </a:r>
          </a:p>
          <a:p>
            <a:pPr marL="0" indent="0">
              <a:buNone/>
            </a:pPr>
            <a:r>
              <a:rPr lang="en-US" sz="2400" dirty="0" smtClean="0"/>
              <a:t>D</a:t>
            </a:r>
            <a:r>
              <a:rPr lang="ru-RU" sz="2400" dirty="0" smtClean="0"/>
              <a:t>. Численность каждой группы населения</a:t>
            </a:r>
          </a:p>
          <a:p>
            <a:pPr marL="0" lvl="0" indent="0">
              <a:buNone/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i="1" dirty="0" smtClean="0">
                <a:solidFill>
                  <a:prstClr val="black"/>
                </a:solidFill>
              </a:rPr>
              <a:t>Задание </a:t>
            </a:r>
            <a:r>
              <a:rPr lang="ru-RU" sz="2000" i="1" dirty="0">
                <a:solidFill>
                  <a:prstClr val="black"/>
                </a:solidFill>
              </a:rPr>
              <a:t>на рефлексию и оценку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589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PISA -2021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4" y="1600227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455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671993"/>
            <a:ext cx="8001000" cy="8577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Начало нового цикла исследования </a:t>
            </a:r>
            <a:r>
              <a:rPr lang="en-US" dirty="0" smtClean="0"/>
              <a:t>PISA </a:t>
            </a:r>
            <a:r>
              <a:rPr lang="ru-RU" dirty="0" smtClean="0"/>
              <a:t>-2021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545045"/>
            <a:ext cx="8991600" cy="4104877"/>
          </a:xfrm>
        </p:spPr>
        <p:txBody>
          <a:bodyPr>
            <a:noAutofit/>
          </a:bodyPr>
          <a:lstStyle/>
          <a:p>
            <a:pPr marL="324983" lvl="1" indent="-12217">
              <a:buFont typeface="Arial" pitchFamily="34" charset="0"/>
              <a:buChar char="•"/>
              <a:defRPr/>
            </a:pPr>
            <a:r>
              <a:rPr lang="ru-RU" dirty="0" smtClean="0"/>
              <a:t>   Сохранение основных направлений (математическая, естественнонаучная, читательская и финансовая грамотности); приоритетная область – математическая грамотность</a:t>
            </a:r>
          </a:p>
          <a:p>
            <a:pPr marL="324983" lvl="1" indent="-12217">
              <a:buFont typeface="Arial" pitchFamily="34" charset="0"/>
              <a:buChar char="•"/>
              <a:defRPr/>
            </a:pPr>
            <a:r>
              <a:rPr lang="ru-RU" dirty="0" smtClean="0"/>
              <a:t>      Совершенствование концепции оценки математической грамотности</a:t>
            </a:r>
          </a:p>
          <a:p>
            <a:pPr marL="324983" lvl="1" indent="-12217">
              <a:buFont typeface="Arial" pitchFamily="34" charset="0"/>
              <a:buChar char="•"/>
              <a:defRPr/>
            </a:pPr>
            <a:r>
              <a:rPr lang="ru-RU" dirty="0" smtClean="0"/>
              <a:t>   Введение нового направления –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</a:t>
            </a:r>
          </a:p>
          <a:p>
            <a:pPr marL="324983" lvl="1" indent="-12217">
              <a:buFont typeface="Arial" pitchFamily="34" charset="0"/>
              <a:buChar char="•"/>
              <a:defRPr/>
            </a:pPr>
            <a:r>
              <a:rPr lang="ru-RU" dirty="0" smtClean="0"/>
              <a:t>   Введение новой области – оценка личного    благополучия учащихся  и  учителей</a:t>
            </a:r>
          </a:p>
          <a:p>
            <a:pPr marL="324983" lvl="1" indent="-12217">
              <a:buFont typeface="Arial" pitchFamily="34" charset="0"/>
              <a:buChar char="•"/>
              <a:defRPr/>
            </a:pPr>
            <a:r>
              <a:rPr lang="ru-RU" dirty="0" smtClean="0"/>
              <a:t> Развитие технологии адаптивного тестирования для оценки математической грамотности</a:t>
            </a:r>
          </a:p>
          <a:p>
            <a:pPr marL="79964" lvl="1" indent="235528">
              <a:buFont typeface="Arial" pitchFamily="34" charset="0"/>
              <a:buChar char="•"/>
              <a:defRPr/>
            </a:pPr>
            <a:endParaRPr lang="ru-RU" sz="1847" dirty="0"/>
          </a:p>
          <a:p>
            <a:pPr marL="79964" lvl="1" indent="235528">
              <a:buFont typeface="Arial" pitchFamily="34" charset="0"/>
              <a:buChar char="•"/>
              <a:defRPr/>
            </a:pPr>
            <a:endParaRPr lang="ru-RU" sz="1847" dirty="0"/>
          </a:p>
          <a:p>
            <a:pPr lvl="1">
              <a:defRPr/>
            </a:pPr>
            <a:endParaRPr lang="ru-RU" sz="1847" dirty="0"/>
          </a:p>
        </p:txBody>
      </p:sp>
      <p:pic>
        <p:nvPicPr>
          <p:cNvPr id="13316" name="Picture 8" descr="logo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6" y="5512073"/>
            <a:ext cx="1952625" cy="5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980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Примерный план работы ОУ по введению ФГ в образовательный процесс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Установочный семинар для педагогов в ОУ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Просветительская работа для родителей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Разработка алгоритма введения ФГ в ООП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Обучение учителей (курсы,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, школьный семинар, самообразование)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Корректировка учебных планов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Организация </a:t>
            </a:r>
            <a:r>
              <a:rPr lang="ru-RU" sz="2400" dirty="0" err="1" smtClean="0"/>
              <a:t>взаимоконтактов</a:t>
            </a:r>
            <a:r>
              <a:rPr lang="ru-RU" sz="2400" dirty="0" smtClean="0"/>
              <a:t> педагогов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Планирование и реализация ВШК (ВСОКО)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Рефлексия, анализ, выводы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53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 материалы в формате международных исследований качества образования?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оценки качества образования Института стратегии развития образования РАО</a:t>
            </a:r>
          </a:p>
          <a:p>
            <a:r>
              <a:rPr lang="ru-RU" dirty="0" smtClean="0"/>
              <a:t>Сайт: </a:t>
            </a:r>
            <a:r>
              <a:rPr lang="ru-RU" dirty="0"/>
              <a:t>с</a:t>
            </a:r>
            <a:r>
              <a:rPr lang="en-US" dirty="0" smtClean="0"/>
              <a:t>enteroko.ru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2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488832" cy="4320480"/>
          </a:xfrm>
        </p:spPr>
      </p:pic>
    </p:spTree>
    <p:extLst>
      <p:ext uri="{BB962C8B-B14F-4D97-AF65-F5344CB8AC3E}">
        <p14:creationId xmlns:p14="http://schemas.microsoft.com/office/powerpoint/2010/main" val="11914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1" y="1600227"/>
            <a:ext cx="6537502" cy="452596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320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360052" y="327216"/>
            <a:ext cx="8748453" cy="1171785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r>
              <a:rPr sz="3000" dirty="0" err="1"/>
              <a:t>Функциональная</a:t>
            </a:r>
            <a:r>
              <a:rPr sz="3000" dirty="0"/>
              <a:t> </a:t>
            </a:r>
            <a:r>
              <a:rPr sz="3000" dirty="0" err="1"/>
              <a:t>грамотность</a:t>
            </a:r>
            <a:r>
              <a:rPr lang="ru-RU" sz="3000" dirty="0"/>
              <a:t> </a:t>
            </a:r>
            <a:r>
              <a:rPr lang="ru-RU" sz="3000" b="0" i="1" dirty="0"/>
              <a:t>(определение 3)</a:t>
            </a:r>
            <a:endParaRPr sz="3000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705810"/>
            <a:ext cx="8229602" cy="482499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Виноградова Н.Ф.</a:t>
            </a:r>
            <a:r>
              <a:rPr lang="ru-RU" dirty="0" smtClean="0"/>
              <a:t>:</a:t>
            </a:r>
            <a:r>
              <a:rPr lang="ru-RU" b="1" dirty="0" smtClean="0"/>
              <a:t> «</a:t>
            </a:r>
            <a:r>
              <a:rPr lang="ru-RU" dirty="0" smtClean="0"/>
              <a:t>Функциональная грамотность сегодня — это</a:t>
            </a:r>
            <a:r>
              <a:rPr lang="ru-RU" b="1" dirty="0" smtClean="0"/>
              <a:t> </a:t>
            </a:r>
            <a:r>
              <a:rPr lang="ru-RU" dirty="0" smtClean="0"/>
              <a:t>базовое образовани</a:t>
            </a:r>
            <a:r>
              <a:rPr lang="ru-RU" b="1" dirty="0" smtClean="0"/>
              <a:t>е </a:t>
            </a:r>
            <a:r>
              <a:rPr lang="ru-RU" dirty="0" smtClean="0"/>
              <a:t>личности  &lt;…&gt; Ребенок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 </a:t>
            </a:r>
            <a:r>
              <a:rPr lang="ru-RU" dirty="0" smtClean="0"/>
              <a:t>должен обладать:</a:t>
            </a:r>
          </a:p>
          <a:p>
            <a:pPr lvl="0">
              <a:buNone/>
            </a:pPr>
            <a:r>
              <a:rPr lang="ru-RU" dirty="0" smtClean="0"/>
              <a:t>- готовностью успешно взаимодействовать с изменяющимся окружающим миром …;</a:t>
            </a:r>
          </a:p>
          <a:p>
            <a:pPr lvl="0">
              <a:buNone/>
            </a:pPr>
            <a:r>
              <a:rPr lang="ru-RU" dirty="0" smtClean="0"/>
              <a:t>- возможностью решать различные (в том числе нестандартные) учебные и жизненные задачи…;</a:t>
            </a:r>
          </a:p>
          <a:p>
            <a:pPr lvl="0">
              <a:buNone/>
            </a:pPr>
            <a:r>
              <a:rPr lang="ru-RU" dirty="0" smtClean="0"/>
              <a:t>- способностью строить социальные отношения…;</a:t>
            </a:r>
          </a:p>
          <a:p>
            <a:pPr>
              <a:buNone/>
            </a:pPr>
            <a:r>
              <a:rPr lang="ru-RU" dirty="0" smtClean="0"/>
              <a:t>- совокупностью рефлексивных умений, обеспечивающих оценку своей грамотности, стремление к дальнейшему образованию…» </a:t>
            </a:r>
          </a:p>
          <a:p>
            <a:pPr marL="0" indent="0" algn="just">
              <a:buNone/>
            </a:pPr>
            <a:r>
              <a:rPr lang="ru-RU" sz="2400" dirty="0"/>
              <a:t>[</a:t>
            </a:r>
            <a:r>
              <a:rPr lang="ru-RU" sz="2400" i="1" dirty="0"/>
              <a:t>Виноградова Н. Ф., </a:t>
            </a:r>
            <a:r>
              <a:rPr lang="ru-RU" sz="2400" i="1" dirty="0" err="1"/>
              <a:t>Кочурова</a:t>
            </a:r>
            <a:r>
              <a:rPr lang="ru-RU" sz="2400" i="1" dirty="0"/>
              <a:t> Е. Э., Кузнецова М. И.</a:t>
            </a:r>
            <a:r>
              <a:rPr lang="ru-RU" sz="2400" dirty="0"/>
              <a:t> и др. Функциональная грамотность младшего школьника: книга для учителя / под ред. Н. Ф. Виноградовой. М.: Российский учебник: </a:t>
            </a:r>
            <a:r>
              <a:rPr lang="ru-RU" sz="2400" dirty="0" err="1"/>
              <a:t>Вентана-Граф</a:t>
            </a:r>
            <a:r>
              <a:rPr lang="ru-RU" sz="2400" dirty="0"/>
              <a:t>, 2018. 288 с. , с. 16–17].</a:t>
            </a:r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521569" y="5628925"/>
            <a:ext cx="165255" cy="265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175" tIns="32087" rIns="64175" bIns="32087"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7"/>
            <a:ext cx="7992888" cy="5433494"/>
          </a:xfrm>
        </p:spPr>
      </p:pic>
    </p:spTree>
    <p:extLst>
      <p:ext uri="{BB962C8B-B14F-4D97-AF65-F5344CB8AC3E}">
        <p14:creationId xmlns:p14="http://schemas.microsoft.com/office/powerpoint/2010/main" val="306601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5822107"/>
          </a:xfrm>
        </p:spPr>
      </p:pic>
    </p:spTree>
    <p:extLst>
      <p:ext uri="{BB962C8B-B14F-4D97-AF65-F5344CB8AC3E}">
        <p14:creationId xmlns:p14="http://schemas.microsoft.com/office/powerpoint/2010/main" val="6465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Результаты Российской Федерации в исследовании PISA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504281"/>
              </p:ext>
            </p:extLst>
          </p:nvPr>
        </p:nvGraphicFramePr>
        <p:xfrm>
          <a:off x="395538" y="1628822"/>
          <a:ext cx="8291263" cy="3384377"/>
        </p:xfrm>
        <a:graphic>
          <a:graphicData uri="http://schemas.openxmlformats.org/drawingml/2006/table">
            <a:tbl>
              <a:tblPr firstRow="1" firstCol="1" bandRow="1"/>
              <a:tblGrid>
                <a:gridCol w="173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                  Место РФ среди других стран-участниц (по количеству баллов)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Направление исследования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 PISA-2000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PISA-2003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PISA-2006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PISA-2009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PISA-2012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PISA-2015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PISA-2018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 грамотность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 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Математическая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Читательская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39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 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42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 26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      31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8" marR="9438" marT="9438" marB="9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6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00" y="146621"/>
            <a:ext cx="8082014" cy="683828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>Апробация.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484" y="898832"/>
            <a:ext cx="8907032" cy="5959168"/>
          </a:xfrm>
        </p:spPr>
        <p:txBody>
          <a:bodyPr>
            <a:noAutofit/>
          </a:bodyPr>
          <a:lstStyle/>
          <a:p>
            <a:r>
              <a:rPr lang="ru-RU" sz="2000" dirty="0"/>
              <a:t>Положительное: учащиеся практически не пропускают задания, очень мало ответов «не знаю», «не могу решить», есть положительные отзывы о задачах («интересное задание»).</a:t>
            </a:r>
          </a:p>
          <a:p>
            <a:r>
              <a:rPr lang="ru-RU" sz="2000" dirty="0"/>
              <a:t>Отрицательное: значительная часть демонстрирует </a:t>
            </a:r>
            <a:r>
              <a:rPr lang="ru-RU" sz="2000" i="1" dirty="0">
                <a:solidFill>
                  <a:srgbClr val="00B050"/>
                </a:solidFill>
              </a:rPr>
              <a:t>неготовность вычленять математические аспекты из реальной ситуации</a:t>
            </a:r>
            <a:r>
              <a:rPr lang="ru-RU" sz="2000" dirty="0"/>
              <a:t>, выбирать существенную информацию, обрабатывать, используя математический аппарат. Не понимают, когда надо привлекать жизненный опыт, а когда математические знания.</a:t>
            </a:r>
          </a:p>
          <a:p>
            <a:r>
              <a:rPr lang="ru-RU" sz="2000" b="1" dirty="0"/>
              <a:t>Не понимают, что означает «доказать», «обосновать».</a:t>
            </a:r>
          </a:p>
          <a:p>
            <a:r>
              <a:rPr lang="ru-RU" sz="2000" b="1" dirty="0"/>
              <a:t>Нет развития навыков смыслового чтения. Плохо читают условие, не сопоставляют текстовую и табличную, графическую информацию, не используют справочную информацию.</a:t>
            </a:r>
          </a:p>
          <a:p>
            <a:r>
              <a:rPr lang="ru-RU" sz="2000" dirty="0"/>
              <a:t>Проявляют известные недостатки: </a:t>
            </a:r>
            <a:r>
              <a:rPr lang="ru-RU" sz="2000" dirty="0" err="1"/>
              <a:t>несформированность</a:t>
            </a:r>
            <a:r>
              <a:rPr lang="ru-RU" sz="2000" dirty="0"/>
              <a:t> чувства числа, недостаточность вычислительной подготовки, развития геометрических представлений, воображения, навыков измерения геометрических величин, неумение решать даже учебные задачи.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44381" y="148812"/>
            <a:ext cx="1906056" cy="6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2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2260</Words>
  <Application>Microsoft Office PowerPoint</Application>
  <PresentationFormat>Экран (4:3)</PresentationFormat>
  <Paragraphs>188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Формирование функциональной грамотности школьников как актуальная проблема образования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Презентация PowerPoint</vt:lpstr>
      <vt:lpstr>Презентация PowerPoint</vt:lpstr>
      <vt:lpstr>Функциональная грамотность (определение 3)</vt:lpstr>
      <vt:lpstr>Презентация PowerPoint</vt:lpstr>
      <vt:lpstr>Презентация PowerPoint</vt:lpstr>
      <vt:lpstr>Результаты Российской Федерации в исследовании PISA </vt:lpstr>
      <vt:lpstr>Апробация. Результаты</vt:lpstr>
      <vt:lpstr>В чем заключаются проблемы?</vt:lpstr>
      <vt:lpstr>Признаки задач в формате PISA</vt:lpstr>
      <vt:lpstr>Особенности заданий для оценки функциональной грамотности</vt:lpstr>
      <vt:lpstr>Классификация ситуаций и целей чтения</vt:lpstr>
      <vt:lpstr>Оценка читательской грамотности (исследование PISA)</vt:lpstr>
      <vt:lpstr>Оценка читательской грамотности (Мониторинг формирования функциональной грамотности)</vt:lpstr>
      <vt:lpstr>Презентация PowerPoint</vt:lpstr>
      <vt:lpstr>Требования к текстам :</vt:lpstr>
      <vt:lpstr>Работа с текстом «Рабочая сила»</vt:lpstr>
      <vt:lpstr>Работа с текстом «Рабочая сила»</vt:lpstr>
      <vt:lpstr>Работа с текстом «Рабочая сила»</vt:lpstr>
      <vt:lpstr>Работа с текстом «Рабочая сила»</vt:lpstr>
      <vt:lpstr>Работа с текстом «Рабочая сила»</vt:lpstr>
      <vt:lpstr>Работа с текстом «Рабочая сила»</vt:lpstr>
      <vt:lpstr>PISA -2021</vt:lpstr>
      <vt:lpstr>Начало нового цикла исследования PISA -2021</vt:lpstr>
      <vt:lpstr>Примерный план работы ОУ по введению ФГ в образовательный процесс</vt:lpstr>
      <vt:lpstr>Где найти материалы в формате международных исследований качества образования?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Comp12</dc:creator>
  <cp:lastModifiedBy>SLW</cp:lastModifiedBy>
  <cp:revision>26</cp:revision>
  <dcterms:created xsi:type="dcterms:W3CDTF">2020-01-23T20:23:11Z</dcterms:created>
  <dcterms:modified xsi:type="dcterms:W3CDTF">2020-12-09T00:14:30Z</dcterms:modified>
</cp:coreProperties>
</file>